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7" r:id="rId2"/>
    <p:sldId id="262" r:id="rId3"/>
    <p:sldId id="260" r:id="rId4"/>
    <p:sldId id="304" r:id="rId5"/>
    <p:sldId id="261" r:id="rId6"/>
    <p:sldId id="263" r:id="rId7"/>
    <p:sldId id="266" r:id="rId8"/>
    <p:sldId id="265" r:id="rId9"/>
    <p:sldId id="305" r:id="rId10"/>
    <p:sldId id="306" r:id="rId11"/>
    <p:sldId id="307" r:id="rId12"/>
    <p:sldId id="267" r:id="rId13"/>
    <p:sldId id="268" r:id="rId14"/>
    <p:sldId id="269" r:id="rId15"/>
    <p:sldId id="271" r:id="rId16"/>
    <p:sldId id="270" r:id="rId17"/>
    <p:sldId id="272" r:id="rId18"/>
    <p:sldId id="308" r:id="rId19"/>
    <p:sldId id="277" r:id="rId20"/>
    <p:sldId id="273" r:id="rId21"/>
    <p:sldId id="278" r:id="rId22"/>
    <p:sldId id="274" r:id="rId23"/>
    <p:sldId id="275" r:id="rId24"/>
    <p:sldId id="276" r:id="rId25"/>
    <p:sldId id="279" r:id="rId26"/>
    <p:sldId id="303" r:id="rId27"/>
    <p:sldId id="264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8" r:id="rId36"/>
    <p:sldId id="287" r:id="rId37"/>
    <p:sldId id="289" r:id="rId38"/>
    <p:sldId id="291" r:id="rId39"/>
    <p:sldId id="293" r:id="rId40"/>
    <p:sldId id="294" r:id="rId41"/>
    <p:sldId id="295" r:id="rId42"/>
    <p:sldId id="290" r:id="rId43"/>
    <p:sldId id="301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943" autoAdjust="0"/>
  </p:normalViewPr>
  <p:slideViewPr>
    <p:cSldViewPr snapToGrid="0" snapToObjects="1">
      <p:cViewPr varScale="1">
        <p:scale>
          <a:sx n="88" d="100"/>
          <a:sy n="88" d="100"/>
        </p:scale>
        <p:origin x="22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8803D-F82B-4211-8064-D4CBE207B86D}" type="datetimeFigureOut">
              <a:rPr lang="de-AT" smtClean="0"/>
              <a:t>26.11.2015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9E03C-CCA9-467E-8D48-5E4A006B7FC8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45496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People wanted to have more realistic</a:t>
            </a:r>
            <a:r>
              <a:rPr lang="de-AT" baseline="0" dirty="0" smtClean="0"/>
              <a:t> but still interactive compter games</a:t>
            </a:r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9E03C-CCA9-467E-8D48-5E4A006B7FC8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50464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At the same time we computer scientists ran into another problem</a:t>
            </a:r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9E03C-CCA9-467E-8D48-5E4A006B7FC8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8853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If we would have as many threads as</a:t>
            </a:r>
            <a:r>
              <a:rPr lang="en-GB" baseline="0" dirty="0" smtClean="0"/>
              <a:t> processes then we could do this straight forwardly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9E03C-CCA9-467E-8D48-5E4A006B7FC8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7294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 GPU is not a computer</a:t>
            </a:r>
            <a:r>
              <a:rPr lang="en-GB" baseline="0" dirty="0" smtClean="0"/>
              <a:t> on it’s own. it needs a host system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9E03C-CCA9-467E-8D48-5E4A006B7FC8}" type="slidenum">
              <a:rPr lang="de-AT" smtClean="0"/>
              <a:t>19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12547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dirty="0" smtClean="0"/>
              <a:t>Compare with Imperial </a:t>
            </a:r>
            <a:r>
              <a:rPr lang="en-GB" sz="1200" smtClean="0"/>
              <a:t>supercomputing infrastructure</a:t>
            </a:r>
            <a:endParaRPr lang="de-AT" sz="1200" dirty="0" smtClean="0"/>
          </a:p>
          <a:p>
            <a:endParaRPr lang="de-AT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9E03C-CCA9-467E-8D48-5E4A006B7FC8}" type="slidenum">
              <a:rPr lang="de-AT" smtClean="0"/>
              <a:t>22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8346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Angle brackets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9E03C-CCA9-467E-8D48-5E4A006B7FC8}" type="slidenum">
              <a:rPr lang="de-AT" smtClean="0"/>
              <a:t>34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86541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1602" y="2021541"/>
            <a:ext cx="6463198" cy="1362075"/>
          </a:xfrm>
        </p:spPr>
        <p:txBody>
          <a:bodyPr vert="horz" lIns="91440" tIns="0" rIns="91440" bIns="0" rtlCol="0" anchor="ctr" anchorCtr="0">
            <a:no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1602" y="3568389"/>
            <a:ext cx="6463198" cy="1083328"/>
          </a:xfrm>
        </p:spPr>
        <p:txBody>
          <a:bodyPr vert="horz" lIns="91440" tIns="0" rIns="91440" bIns="0" rtlCol="0" anchor="ctr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14" name="Picture 13" descr="Biomedia_green_M_IC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34" y="4632690"/>
            <a:ext cx="3776284" cy="222531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8677206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552FBB-B603-412D-8BF4-DD600C70B798}" type="slidenum">
              <a:rPr lang="de-AT" smtClean="0"/>
              <a:t>‹#›</a:t>
            </a:fld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70" y="224117"/>
            <a:ext cx="6863450" cy="1055939"/>
          </a:xfrm>
        </p:spPr>
        <p:txBody>
          <a:bodyPr lIns="45720"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3" y="1600200"/>
            <a:ext cx="7612493" cy="4953765"/>
          </a:xfrm>
        </p:spPr>
        <p:txBody>
          <a:bodyPr lIns="45720">
            <a:normAutofit/>
          </a:bodyPr>
          <a:lstStyle>
            <a:lvl1pPr marL="2286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200"/>
            </a:lvl1pPr>
            <a:lvl2pPr marL="457200" indent="-228600">
              <a:spcBef>
                <a:spcPts val="600"/>
              </a:spcBef>
              <a:buClr>
                <a:schemeClr val="tx1"/>
              </a:buClr>
              <a:buFont typeface="Lucida Grande"/>
              <a:buChar char="-"/>
              <a:defRPr lang="en-GB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lang="en-GB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>
              <a:spcBef>
                <a:spcPts val="600"/>
              </a:spcBef>
              <a:buClr>
                <a:schemeClr val="tx1"/>
              </a:buClr>
              <a:buFont typeface="Lucida Grande"/>
              <a:buChar char="-"/>
              <a:defRPr lang="en-GB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lang="en-GB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7520" y="136549"/>
            <a:ext cx="1426172" cy="1143508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8677206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552FBB-B603-412D-8BF4-DD600C70B798}" type="slidenum">
              <a:rPr lang="de-AT" smtClean="0"/>
              <a:t>‹#›</a:t>
            </a:fld>
            <a:endParaRPr lang="de-AT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729806" y="6550223"/>
            <a:ext cx="1657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Dr Bernhard Kainz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214963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70" y="224117"/>
            <a:ext cx="6863450" cy="1055939"/>
          </a:xfrm>
        </p:spPr>
        <p:txBody>
          <a:bodyPr lIns="45720"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4" y="1600200"/>
            <a:ext cx="3703320" cy="4953765"/>
          </a:xfrm>
        </p:spPr>
        <p:txBody>
          <a:bodyPr lIns="45720"/>
          <a:lstStyle>
            <a:lvl1pPr marL="2286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1pPr>
            <a:lvl2pPr marL="457200" indent="-228600">
              <a:spcBef>
                <a:spcPts val="600"/>
              </a:spcBef>
              <a:buClr>
                <a:schemeClr val="tx1"/>
              </a:buClr>
              <a:buFont typeface="Lucida Grande"/>
              <a:buChar char="-"/>
              <a:defRPr sz="1800"/>
            </a:lvl2pPr>
            <a:lvl3pPr marL="6858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1800"/>
            </a:lvl3pPr>
            <a:lvl4pPr marL="914400" indent="-228600">
              <a:spcBef>
                <a:spcPts val="600"/>
              </a:spcBef>
              <a:buClr>
                <a:schemeClr val="tx1"/>
              </a:buClr>
              <a:buFont typeface="Lucida Grande"/>
              <a:buChar char="-"/>
              <a:defRPr sz="1800"/>
            </a:lvl4pPr>
            <a:lvl5pPr marL="11430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7" y="1600200"/>
            <a:ext cx="3703320" cy="4953765"/>
          </a:xfrm>
        </p:spPr>
        <p:txBody>
          <a:bodyPr lIns="45720"/>
          <a:lstStyle>
            <a:lvl1pPr marL="2286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>
                <a:latin typeface="+mn-lt"/>
              </a:defRPr>
            </a:lvl1pPr>
            <a:lvl2pPr marL="457200" indent="-228600">
              <a:spcBef>
                <a:spcPts val="600"/>
              </a:spcBef>
              <a:buClr>
                <a:schemeClr val="tx1"/>
              </a:buClr>
              <a:buFont typeface="Lucida Grande"/>
              <a:buChar char="-"/>
              <a:defRPr sz="1800">
                <a:latin typeface="+mn-lt"/>
              </a:defRPr>
            </a:lvl2pPr>
            <a:lvl3pPr marL="6858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1800">
                <a:latin typeface="+mn-lt"/>
              </a:defRPr>
            </a:lvl3pPr>
            <a:lvl4pPr marL="914400" indent="-228600">
              <a:spcBef>
                <a:spcPts val="600"/>
              </a:spcBef>
              <a:buClr>
                <a:schemeClr val="tx1"/>
              </a:buClr>
              <a:buFont typeface="Lucida Grande"/>
              <a:buChar char="-"/>
              <a:defRPr sz="1800">
                <a:latin typeface="+mn-lt"/>
              </a:defRPr>
            </a:lvl4pPr>
            <a:lvl5pPr marL="11430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7520" y="136549"/>
            <a:ext cx="1426172" cy="114350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8677206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552FBB-B603-412D-8BF4-DD600C70B798}" type="slidenum">
              <a:rPr lang="de-AT" smtClean="0"/>
              <a:t>‹#›</a:t>
            </a:fld>
            <a:endParaRPr lang="de-AT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729806" y="6550223"/>
            <a:ext cx="1657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Dr Bernhard Kainz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856421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70" y="224117"/>
            <a:ext cx="6863450" cy="1055939"/>
          </a:xfrm>
        </p:spPr>
        <p:txBody>
          <a:bodyPr lIns="45720"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3" y="1600200"/>
            <a:ext cx="7612493" cy="4953765"/>
          </a:xfrm>
        </p:spPr>
        <p:txBody>
          <a:bodyPr lIns="45720">
            <a:normAutofit/>
          </a:bodyPr>
          <a:lstStyle>
            <a:lvl1pPr marL="2286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200"/>
            </a:lvl1pPr>
            <a:lvl2pPr marL="457200" indent="-228600">
              <a:spcBef>
                <a:spcPts val="600"/>
              </a:spcBef>
              <a:buClr>
                <a:schemeClr val="tx1"/>
              </a:buClr>
              <a:buFont typeface="Lucida Grande"/>
              <a:buChar char="-"/>
              <a:defRPr lang="en-GB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lang="en-GB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>
              <a:spcBef>
                <a:spcPts val="600"/>
              </a:spcBef>
              <a:buClr>
                <a:schemeClr val="tx1"/>
              </a:buClr>
              <a:buFont typeface="Lucida Grande"/>
              <a:buChar char="-"/>
              <a:defRPr lang="en-GB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lang="en-GB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7520" y="136549"/>
            <a:ext cx="1426172" cy="1143508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8677206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552FBB-B603-412D-8BF4-DD600C70B798}" type="slidenum">
              <a:rPr lang="de-AT" smtClean="0"/>
              <a:t>‹#›</a:t>
            </a:fld>
            <a:endParaRPr lang="de-AT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729806" y="6550223"/>
            <a:ext cx="1657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Dr Bernhard Kainz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33291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70" y="224117"/>
            <a:ext cx="6863450" cy="1055939"/>
          </a:xfrm>
        </p:spPr>
        <p:txBody>
          <a:bodyPr lIns="45720"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7520" y="136549"/>
            <a:ext cx="1426172" cy="114350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8677206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552FBB-B603-412D-8BF4-DD600C70B798}" type="slidenum">
              <a:rPr lang="de-AT" smtClean="0"/>
              <a:t>‹#›</a:t>
            </a:fld>
            <a:endParaRPr lang="de-AT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729806" y="6550223"/>
            <a:ext cx="1657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Dr Bernhard Kainz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33291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677206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552FBB-B603-412D-8BF4-DD600C70B798}" type="slidenum">
              <a:rPr lang="de-AT" smtClean="0"/>
              <a:t>‹#›</a:t>
            </a:fld>
            <a:endParaRPr lang="de-AT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3729806" y="6550223"/>
            <a:ext cx="1657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Dr Bernhard Kainz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431163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2F0292D-1797-49A5-8D2D-8D50C72EF3CC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0" y="685800"/>
            <a:ext cx="4948238" cy="8869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0" y="2020888"/>
            <a:ext cx="4946602" cy="41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600"/>
        </a:spcBef>
        <a:buClr>
          <a:schemeClr val="tx1"/>
        </a:buClr>
        <a:buSzPct val="130000"/>
        <a:buFont typeface="Wingdings" pitchFamily="2" charset="2"/>
        <a:buChar char="§"/>
        <a:defRPr lang="en-GB" sz="22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/>
        </a:buClr>
        <a:buSzPct val="130000"/>
        <a:buFont typeface="Symbol" panose="05050102010706020507" pitchFamily="18" charset="2"/>
        <a:buChar char="-"/>
        <a:defRPr lang="en-GB" sz="22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/>
        </a:buClr>
        <a:buSzPct val="130000"/>
        <a:buFont typeface="Arial" panose="020B0604020202020204" pitchFamily="34" charset="0"/>
        <a:buChar char="•"/>
        <a:defRPr lang="en-GB" sz="22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/>
        </a:buClr>
        <a:buSzPct val="130000"/>
        <a:buFont typeface="Symbol" panose="05050102010706020507" pitchFamily="18" charset="2"/>
        <a:buChar char="-"/>
        <a:defRPr lang="en-GB" sz="22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/>
        </a:buClr>
        <a:buSzPct val="130000"/>
        <a:buFont typeface="Arial" panose="020B0604020202020204" pitchFamily="34" charset="0"/>
        <a:buChar char="•"/>
        <a:defRPr lang="en-GB" sz="22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28800" indent="-227013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5813" indent="-227013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nvidia.com/cuda-downloads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vidia.com/content/cudazone/download/opencl/nvidia_opencl_programmingguide.pdf" TargetMode="External"/><Relationship Id="rId2" Type="http://schemas.openxmlformats.org/officeDocument/2006/relationships/hyperlink" Target="https://docs.nvidia.com/cuda/cuda-c-programming-gui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eveloper.amd.com/tools-and-sdks/opencl-zone/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force.co.uk/whats-new/articles/maxwell-architecture-gtx-980-97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GPU programming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Dr. Bernhard </a:t>
            </a:r>
            <a:r>
              <a:rPr lang="en-US" dirty="0" err="1"/>
              <a:t>K</a:t>
            </a:r>
            <a:r>
              <a:rPr lang="en-US" dirty="0" err="1" smtClean="0"/>
              <a:t>ainz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48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Memory Bandwidth for the CPU and GPU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81"/>
            <a:ext cx="7837714" cy="680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5400000">
            <a:off x="7976814" y="3257843"/>
            <a:ext cx="20233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cuda</a:t>
            </a:r>
            <a:r>
              <a:rPr lang="en-GB" sz="1200" dirty="0"/>
              <a:t>-c-programming-guide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302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65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parallelisation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170317" y="2012064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0317" y="2339868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…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0317" y="2667672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70317" y="3004334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70317" y="3340996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70317" y="3677658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70317" y="4466563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70317" y="4794367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59256" y="2012064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59256" y="2339868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…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59256" y="2667672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59256" y="3004334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59256" y="3340996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59256" y="3677658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59256" y="4466563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59256" y="4794367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3119" y="1921094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+</a:t>
            </a:r>
            <a:endParaRPr lang="en-GB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077824" y="1918995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=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729802" y="2012064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29802" y="2339868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…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29802" y="2667672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29802" y="3004334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29802" y="3340996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729802" y="3677658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29802" y="4466563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29802" y="4794367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5400000">
            <a:off x="1155875" y="400089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…</a:t>
            </a:r>
            <a:endParaRPr lang="en-GB" sz="2400" b="1" dirty="0"/>
          </a:p>
        </p:txBody>
      </p:sp>
      <p:sp>
        <p:nvSpPr>
          <p:cNvPr id="31" name="TextBox 30"/>
          <p:cNvSpPr txBox="1"/>
          <p:nvPr/>
        </p:nvSpPr>
        <p:spPr>
          <a:xfrm rot="5400000">
            <a:off x="2343867" y="399733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…</a:t>
            </a:r>
            <a:endParaRPr lang="en-GB" sz="2400" b="1" dirty="0"/>
          </a:p>
        </p:txBody>
      </p:sp>
      <p:sp>
        <p:nvSpPr>
          <p:cNvPr id="32" name="TextBox 31"/>
          <p:cNvSpPr txBox="1"/>
          <p:nvPr/>
        </p:nvSpPr>
        <p:spPr>
          <a:xfrm rot="5400000">
            <a:off x="3714413" y="399733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…</a:t>
            </a:r>
            <a:endParaRPr lang="en-GB" sz="2400" b="1" dirty="0"/>
          </a:p>
        </p:txBody>
      </p:sp>
      <p:sp>
        <p:nvSpPr>
          <p:cNvPr id="33" name="Rounded Rectangle 32"/>
          <p:cNvSpPr/>
          <p:nvPr/>
        </p:nvSpPr>
        <p:spPr>
          <a:xfrm>
            <a:off x="4579648" y="2012064"/>
            <a:ext cx="3980152" cy="82836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GB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N; ++</a:t>
            </a:r>
            <a:r>
              <a:rPr lang="en-GB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c[</a:t>
            </a:r>
            <a:r>
              <a:rPr lang="en-GB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= a[</a:t>
            </a:r>
            <a:r>
              <a:rPr lang="en-GB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+ b[</a:t>
            </a:r>
            <a:r>
              <a:rPr lang="en-GB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21225" y="1720850"/>
            <a:ext cx="1054100" cy="2848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Thread 0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16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parallelisation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170317" y="2012064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0317" y="2339868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…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0317" y="2667672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70317" y="3004334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70317" y="3340996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70317" y="3677658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70317" y="4466563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70317" y="4794367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59256" y="2012064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59256" y="2339868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…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59256" y="2667672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59256" y="3004334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59256" y="3340996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59256" y="3677658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59256" y="4466563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59256" y="4794367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3119" y="1921094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+</a:t>
            </a:r>
            <a:endParaRPr lang="en-GB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077824" y="1918995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=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729802" y="2012064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29802" y="2339868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…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29802" y="2667672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29802" y="3004334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29802" y="3340996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729802" y="3677658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29802" y="4466563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29802" y="4794367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5400000">
            <a:off x="1155875" y="400089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…</a:t>
            </a:r>
            <a:endParaRPr lang="en-GB" sz="2400" b="1" dirty="0"/>
          </a:p>
        </p:txBody>
      </p:sp>
      <p:sp>
        <p:nvSpPr>
          <p:cNvPr id="31" name="TextBox 30"/>
          <p:cNvSpPr txBox="1"/>
          <p:nvPr/>
        </p:nvSpPr>
        <p:spPr>
          <a:xfrm rot="5400000">
            <a:off x="2343867" y="399733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…</a:t>
            </a:r>
            <a:endParaRPr lang="en-GB" sz="2400" b="1" dirty="0"/>
          </a:p>
        </p:txBody>
      </p:sp>
      <p:sp>
        <p:nvSpPr>
          <p:cNvPr id="32" name="TextBox 31"/>
          <p:cNvSpPr txBox="1"/>
          <p:nvPr/>
        </p:nvSpPr>
        <p:spPr>
          <a:xfrm rot="5400000">
            <a:off x="3714413" y="399733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…</a:t>
            </a:r>
            <a:endParaRPr lang="en-GB" sz="2400" b="1" dirty="0"/>
          </a:p>
        </p:txBody>
      </p:sp>
      <p:sp>
        <p:nvSpPr>
          <p:cNvPr id="33" name="Rounded Rectangle 32"/>
          <p:cNvSpPr/>
          <p:nvPr/>
        </p:nvSpPr>
        <p:spPr>
          <a:xfrm>
            <a:off x="4579648" y="2012064"/>
            <a:ext cx="4245038" cy="82836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GB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N/2; ++</a:t>
            </a:r>
            <a:r>
              <a:rPr lang="en-GB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c[</a:t>
            </a:r>
            <a:r>
              <a:rPr lang="en-GB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= a[</a:t>
            </a:r>
            <a:r>
              <a:rPr lang="en-GB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+ b[</a:t>
            </a:r>
            <a:r>
              <a:rPr lang="en-GB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21225" y="1720850"/>
            <a:ext cx="1054100" cy="2848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Thread 0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579648" y="3567764"/>
            <a:ext cx="4245038" cy="82836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N/2; </a:t>
            </a:r>
            <a:r>
              <a:rPr lang="en-GB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N; ++</a:t>
            </a:r>
            <a:r>
              <a:rPr lang="en-GB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c[</a:t>
            </a:r>
            <a:r>
              <a:rPr lang="en-GB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= a[</a:t>
            </a:r>
            <a:r>
              <a:rPr lang="en-GB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+ b[</a:t>
            </a:r>
            <a:r>
              <a:rPr lang="en-GB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721225" y="3276550"/>
            <a:ext cx="1054100" cy="2848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Thread 1</a:t>
            </a:r>
            <a:endParaRPr lang="en-GB" sz="1400" dirty="0">
              <a:solidFill>
                <a:schemeClr val="tx1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863347" y="3668800"/>
            <a:ext cx="34253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13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parallelisation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170317" y="2012064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0317" y="2339868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…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0317" y="2667672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70317" y="3004334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70317" y="3340996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70317" y="3677658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70317" y="4466563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70317" y="4794367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59256" y="2012064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59256" y="2339868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…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59256" y="2667672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59256" y="3004334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59256" y="3340996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59256" y="3677658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59256" y="4466563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59256" y="4794367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3119" y="1921094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+</a:t>
            </a:r>
            <a:endParaRPr lang="en-GB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077824" y="1918995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=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729802" y="2012064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29802" y="2339868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…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29802" y="2667672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29802" y="3004334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29802" y="3340996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729802" y="3677658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29802" y="4466563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29802" y="4794367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5400000">
            <a:off x="1155875" y="400089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…</a:t>
            </a:r>
            <a:endParaRPr lang="en-GB" sz="2400" b="1" dirty="0"/>
          </a:p>
        </p:txBody>
      </p:sp>
      <p:sp>
        <p:nvSpPr>
          <p:cNvPr id="31" name="TextBox 30"/>
          <p:cNvSpPr txBox="1"/>
          <p:nvPr/>
        </p:nvSpPr>
        <p:spPr>
          <a:xfrm rot="5400000">
            <a:off x="2343867" y="399733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…</a:t>
            </a:r>
            <a:endParaRPr lang="en-GB" sz="2400" b="1" dirty="0"/>
          </a:p>
        </p:txBody>
      </p:sp>
      <p:sp>
        <p:nvSpPr>
          <p:cNvPr id="32" name="TextBox 31"/>
          <p:cNvSpPr txBox="1"/>
          <p:nvPr/>
        </p:nvSpPr>
        <p:spPr>
          <a:xfrm rot="5400000">
            <a:off x="3714413" y="399733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…</a:t>
            </a:r>
            <a:endParaRPr lang="en-GB" sz="2400" b="1" dirty="0"/>
          </a:p>
        </p:txBody>
      </p:sp>
      <p:sp>
        <p:nvSpPr>
          <p:cNvPr id="33" name="Rounded Rectangle 32"/>
          <p:cNvSpPr/>
          <p:nvPr/>
        </p:nvSpPr>
        <p:spPr>
          <a:xfrm>
            <a:off x="4284468" y="2012064"/>
            <a:ext cx="4859532" cy="82836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GB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N/3; ++</a:t>
            </a:r>
            <a:r>
              <a:rPr lang="en-GB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c[</a:t>
            </a:r>
            <a:r>
              <a:rPr lang="en-GB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= a[</a:t>
            </a:r>
            <a:r>
              <a:rPr lang="en-GB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+ b[</a:t>
            </a:r>
            <a:r>
              <a:rPr lang="en-GB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21225" y="1720850"/>
            <a:ext cx="1054100" cy="2848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Thread 0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288719" y="3567764"/>
            <a:ext cx="4855281" cy="82836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N/3; </a:t>
            </a:r>
            <a:r>
              <a:rPr lang="en-GB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2*N/3; ++</a:t>
            </a:r>
            <a:r>
              <a:rPr lang="en-GB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c[</a:t>
            </a:r>
            <a:r>
              <a:rPr lang="en-GB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= a[</a:t>
            </a:r>
            <a:r>
              <a:rPr lang="en-GB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+ b[</a:t>
            </a:r>
            <a:r>
              <a:rPr lang="en-GB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721225" y="3276550"/>
            <a:ext cx="1054100" cy="2848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Thread 1</a:t>
            </a:r>
            <a:endParaRPr lang="en-GB" sz="1400" dirty="0">
              <a:solidFill>
                <a:schemeClr val="tx1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863347" y="3668800"/>
            <a:ext cx="34253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63347" y="4147563"/>
            <a:ext cx="34253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4288719" y="5087513"/>
            <a:ext cx="4855281" cy="82836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2*N/3; </a:t>
            </a:r>
            <a:r>
              <a:rPr lang="en-GB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N; ++</a:t>
            </a:r>
            <a:r>
              <a:rPr lang="en-GB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c[</a:t>
            </a:r>
            <a:r>
              <a:rPr lang="en-GB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= a[</a:t>
            </a:r>
            <a:r>
              <a:rPr lang="en-GB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+ b[</a:t>
            </a:r>
            <a:r>
              <a:rPr lang="en-GB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721225" y="4796299"/>
            <a:ext cx="1054100" cy="2848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Thread 2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9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multi-core CPU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760429" y="2466541"/>
            <a:ext cx="2606567" cy="1243726"/>
          </a:xfrm>
          <a:prstGeom prst="rect">
            <a:avLst/>
          </a:prstGeom>
          <a:solidFill>
            <a:srgbClr val="FDE21B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aseline="0" dirty="0" smtClean="0"/>
              <a:t>Control</a:t>
            </a:r>
            <a:endParaRPr lang="en-US" sz="2400" baseline="0" dirty="0"/>
          </a:p>
        </p:txBody>
      </p:sp>
      <p:sp>
        <p:nvSpPr>
          <p:cNvPr id="5" name="Rectangle 4"/>
          <p:cNvSpPr/>
          <p:nvPr/>
        </p:nvSpPr>
        <p:spPr>
          <a:xfrm>
            <a:off x="5696168" y="2466540"/>
            <a:ext cx="1255601" cy="60665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aseline="0" dirty="0" smtClean="0"/>
              <a:t>ALU</a:t>
            </a:r>
            <a:endParaRPr lang="en-US" sz="2400" baseline="0" dirty="0"/>
          </a:p>
        </p:txBody>
      </p:sp>
      <p:sp>
        <p:nvSpPr>
          <p:cNvPr id="6" name="Rectangle 5"/>
          <p:cNvSpPr/>
          <p:nvPr/>
        </p:nvSpPr>
        <p:spPr>
          <a:xfrm>
            <a:off x="4409036" y="3103615"/>
            <a:ext cx="1255601" cy="60665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aseline="0" dirty="0" smtClean="0"/>
              <a:t>ALU</a:t>
            </a:r>
            <a:endParaRPr lang="en-US" sz="2400" baseline="0" dirty="0"/>
          </a:p>
        </p:txBody>
      </p:sp>
      <p:sp>
        <p:nvSpPr>
          <p:cNvPr id="7" name="Rectangle 6"/>
          <p:cNvSpPr/>
          <p:nvPr/>
        </p:nvSpPr>
        <p:spPr>
          <a:xfrm>
            <a:off x="4409036" y="2466540"/>
            <a:ext cx="1255601" cy="60665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aseline="0" dirty="0" smtClean="0"/>
              <a:t>ALU</a:t>
            </a:r>
            <a:endParaRPr lang="en-US" sz="2400" baseline="0" dirty="0"/>
          </a:p>
        </p:txBody>
      </p:sp>
      <p:sp>
        <p:nvSpPr>
          <p:cNvPr id="8" name="Rectangle 7"/>
          <p:cNvSpPr/>
          <p:nvPr/>
        </p:nvSpPr>
        <p:spPr>
          <a:xfrm>
            <a:off x="5696168" y="3103615"/>
            <a:ext cx="1255601" cy="60665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aseline="0" dirty="0" smtClean="0"/>
              <a:t>ALU</a:t>
            </a:r>
            <a:endParaRPr lang="en-US" sz="2400" baseline="0" dirty="0"/>
          </a:p>
        </p:txBody>
      </p:sp>
      <p:sp>
        <p:nvSpPr>
          <p:cNvPr id="9" name="Rectangle 8"/>
          <p:cNvSpPr/>
          <p:nvPr/>
        </p:nvSpPr>
        <p:spPr>
          <a:xfrm>
            <a:off x="1760428" y="3767199"/>
            <a:ext cx="5191339" cy="941547"/>
          </a:xfrm>
          <a:prstGeom prst="rect">
            <a:avLst/>
          </a:prstGeom>
          <a:solidFill>
            <a:srgbClr val="FF731D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aseline="0" dirty="0" smtClean="0"/>
              <a:t>Cache</a:t>
            </a:r>
            <a:endParaRPr lang="en-US" sz="2400" baseline="0" dirty="0"/>
          </a:p>
        </p:txBody>
      </p:sp>
      <p:sp>
        <p:nvSpPr>
          <p:cNvPr id="10" name="Rectangle 9"/>
          <p:cNvSpPr/>
          <p:nvPr/>
        </p:nvSpPr>
        <p:spPr>
          <a:xfrm>
            <a:off x="1760428" y="4800714"/>
            <a:ext cx="5191339" cy="398517"/>
          </a:xfrm>
          <a:prstGeom prst="rect">
            <a:avLst/>
          </a:prstGeom>
          <a:solidFill>
            <a:srgbClr val="FF731D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aseline="0" dirty="0" smtClean="0"/>
              <a:t>DRAM</a:t>
            </a:r>
            <a:endParaRPr lang="en-US" sz="2400" baseline="0" dirty="0"/>
          </a:p>
        </p:txBody>
      </p:sp>
    </p:spTree>
    <p:extLst>
      <p:ext uri="{BB962C8B-B14F-4D97-AF65-F5344CB8AC3E}">
        <p14:creationId xmlns:p14="http://schemas.microsoft.com/office/powerpoint/2010/main" val="61503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parallelisation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170317" y="2012064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0317" y="2339868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…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0317" y="2667672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70317" y="3004334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70317" y="3340996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70317" y="3677658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70317" y="4466563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70317" y="4794367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59256" y="2012064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59256" y="2339868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…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59256" y="2667672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59256" y="3004334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59256" y="3340996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59256" y="3677658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59256" y="4466563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59256" y="4794367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3119" y="1921094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+</a:t>
            </a:r>
            <a:endParaRPr lang="en-GB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077824" y="1918995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=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729802" y="2012064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29802" y="2339868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…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29802" y="2667672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29802" y="3004334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29802" y="3340996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729802" y="3677658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29802" y="4466563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29802" y="4794367"/>
            <a:ext cx="327804" cy="32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5400000">
            <a:off x="1155875" y="400089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…</a:t>
            </a:r>
            <a:endParaRPr lang="en-GB" sz="2400" b="1" dirty="0"/>
          </a:p>
        </p:txBody>
      </p:sp>
      <p:sp>
        <p:nvSpPr>
          <p:cNvPr id="31" name="TextBox 30"/>
          <p:cNvSpPr txBox="1"/>
          <p:nvPr/>
        </p:nvSpPr>
        <p:spPr>
          <a:xfrm rot="5400000">
            <a:off x="2343867" y="399733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…</a:t>
            </a:r>
            <a:endParaRPr lang="en-GB" sz="2400" b="1" dirty="0"/>
          </a:p>
        </p:txBody>
      </p:sp>
      <p:sp>
        <p:nvSpPr>
          <p:cNvPr id="32" name="TextBox 31"/>
          <p:cNvSpPr txBox="1"/>
          <p:nvPr/>
        </p:nvSpPr>
        <p:spPr>
          <a:xfrm rot="5400000">
            <a:off x="3714413" y="399733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…</a:t>
            </a:r>
            <a:endParaRPr lang="en-GB" sz="2400" b="1" dirty="0"/>
          </a:p>
        </p:txBody>
      </p:sp>
      <p:sp>
        <p:nvSpPr>
          <p:cNvPr id="33" name="Rounded Rectangle 32"/>
          <p:cNvSpPr/>
          <p:nvPr/>
        </p:nvSpPr>
        <p:spPr>
          <a:xfrm>
            <a:off x="4721225" y="2036719"/>
            <a:ext cx="3609975" cy="30314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c[0] = a[0] + b[0];</a:t>
            </a:r>
            <a:endParaRPr lang="en-GB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721224" y="2339982"/>
            <a:ext cx="3609975" cy="30314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c[1] = a[1] + b[1];</a:t>
            </a:r>
            <a:endParaRPr lang="en-GB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721223" y="2646199"/>
            <a:ext cx="3609975" cy="30314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c[2] = a[2] + b[2];</a:t>
            </a:r>
            <a:endParaRPr lang="en-GB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4721222" y="2964404"/>
            <a:ext cx="3609975" cy="30314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c[3] = a[3] + b[3];</a:t>
            </a:r>
            <a:endParaRPr lang="en-GB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721225" y="3282609"/>
            <a:ext cx="3609975" cy="30314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c[4] = a[4] + b[4];</a:t>
            </a:r>
            <a:endParaRPr lang="en-GB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4721225" y="3605040"/>
            <a:ext cx="3609975" cy="28704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c[5] = a[5] + b[5];</a:t>
            </a:r>
            <a:endParaRPr lang="en-GB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690770" y="4466563"/>
            <a:ext cx="3640430" cy="30314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c[N-1] = a[N-1] + b[N-1];</a:t>
            </a:r>
            <a:endParaRPr lang="en-GB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698418" y="4798140"/>
            <a:ext cx="3632782" cy="32403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c[N] = a[N] + b[N];</a:t>
            </a:r>
            <a:endParaRPr lang="en-GB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12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multi-core GPU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946918" y="1564576"/>
            <a:ext cx="6888982" cy="3669284"/>
            <a:chOff x="4547946" y="2234395"/>
            <a:chExt cx="3843578" cy="2456658"/>
          </a:xfrm>
        </p:grpSpPr>
        <p:sp>
          <p:nvSpPr>
            <p:cNvPr id="12" name="Rectangle 11"/>
            <p:cNvSpPr/>
            <p:nvPr/>
          </p:nvSpPr>
          <p:spPr>
            <a:xfrm>
              <a:off x="4547946" y="2234395"/>
              <a:ext cx="221697" cy="108000"/>
            </a:xfrm>
            <a:prstGeom prst="rect">
              <a:avLst/>
            </a:prstGeom>
            <a:solidFill>
              <a:srgbClr val="FDE21B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47946" y="2345747"/>
              <a:ext cx="221698" cy="108000"/>
            </a:xfrm>
            <a:prstGeom prst="rect">
              <a:avLst/>
            </a:prstGeom>
            <a:solidFill>
              <a:srgbClr val="FF731D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90943" y="2234395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996711" y="2234395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212004" y="2234395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427297" y="2234395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642590" y="2234395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857883" y="2234395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63651" y="2234395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278944" y="2234395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494237" y="2234395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709530" y="2234395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924823" y="2234395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130591" y="2234395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345884" y="2234395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561177" y="2234395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776470" y="2234395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991763" y="2234395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197530" y="2234395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547946" y="2488622"/>
              <a:ext cx="221697" cy="108000"/>
            </a:xfrm>
            <a:prstGeom prst="rect">
              <a:avLst/>
            </a:prstGeom>
            <a:solidFill>
              <a:srgbClr val="FDE21B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547946" y="2599974"/>
              <a:ext cx="221698" cy="108000"/>
            </a:xfrm>
            <a:prstGeom prst="rect">
              <a:avLst/>
            </a:prstGeom>
            <a:solidFill>
              <a:srgbClr val="FF731D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790943" y="2488622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996711" y="2488622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212004" y="2488622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427297" y="2488622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642590" y="2488622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857883" y="2488622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063651" y="2488622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278944" y="2488622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494237" y="2488622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709530" y="2488622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924823" y="2488622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130591" y="2488622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345884" y="2488622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561177" y="2488622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776470" y="2488622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991763" y="2488622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8197530" y="2488622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547946" y="2743781"/>
              <a:ext cx="221697" cy="108000"/>
            </a:xfrm>
            <a:prstGeom prst="rect">
              <a:avLst/>
            </a:prstGeom>
            <a:solidFill>
              <a:srgbClr val="FDE21B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547946" y="2855133"/>
              <a:ext cx="221698" cy="108000"/>
            </a:xfrm>
            <a:prstGeom prst="rect">
              <a:avLst/>
            </a:prstGeom>
            <a:solidFill>
              <a:srgbClr val="FF731D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790943" y="2743781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996711" y="2743781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212004" y="2743781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427297" y="2743781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642590" y="2743781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857883" y="2743781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63651" y="2743781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278944" y="2743781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494237" y="2743781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709530" y="2743781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924823" y="2743781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130591" y="2743781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345884" y="2743781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561177" y="2743781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776470" y="2743781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991763" y="2743781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197530" y="2743781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547946" y="2998008"/>
              <a:ext cx="221697" cy="108000"/>
            </a:xfrm>
            <a:prstGeom prst="rect">
              <a:avLst/>
            </a:prstGeom>
            <a:solidFill>
              <a:srgbClr val="FDE21B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547946" y="3109360"/>
              <a:ext cx="221698" cy="108000"/>
            </a:xfrm>
            <a:prstGeom prst="rect">
              <a:avLst/>
            </a:prstGeom>
            <a:solidFill>
              <a:srgbClr val="FF731D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4790943" y="2998008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996711" y="2998008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212004" y="2998008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427297" y="2998008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642590" y="2998008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857883" y="2998008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063651" y="2998008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278944" y="2998008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494237" y="2998008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709530" y="2998008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924823" y="2998008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7130591" y="2998008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7345884" y="2998008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561177" y="2998008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7776470" y="2998008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991763" y="2998008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8197530" y="2998008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547946" y="3248883"/>
              <a:ext cx="221697" cy="108000"/>
            </a:xfrm>
            <a:prstGeom prst="rect">
              <a:avLst/>
            </a:prstGeom>
            <a:solidFill>
              <a:srgbClr val="FDE21B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547946" y="3360235"/>
              <a:ext cx="221698" cy="108000"/>
            </a:xfrm>
            <a:prstGeom prst="rect">
              <a:avLst/>
            </a:prstGeom>
            <a:solidFill>
              <a:srgbClr val="FF731D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790943" y="3248883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996711" y="3248883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212004" y="3248883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427297" y="3248883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642590" y="3248883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857883" y="3248883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6063651" y="3248883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278944" y="3248883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494237" y="3248883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709530" y="3248883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924823" y="3248883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7130591" y="3248883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7345884" y="3248883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7561177" y="3248883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7776470" y="3248883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7991763" y="3248883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8197530" y="3248883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547946" y="3503110"/>
              <a:ext cx="221697" cy="108000"/>
            </a:xfrm>
            <a:prstGeom prst="rect">
              <a:avLst/>
            </a:prstGeom>
            <a:solidFill>
              <a:srgbClr val="FDE21B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547946" y="3614462"/>
              <a:ext cx="221698" cy="108000"/>
            </a:xfrm>
            <a:prstGeom prst="rect">
              <a:avLst/>
            </a:prstGeom>
            <a:solidFill>
              <a:srgbClr val="FF731D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790943" y="3503110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4996711" y="3503110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5212004" y="3503110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427297" y="3503110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642590" y="3503110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5857883" y="3503110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6063651" y="3503110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6278944" y="3503110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6494237" y="3503110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6709530" y="3503110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6924823" y="3503110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7130591" y="3503110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7345884" y="3503110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7561177" y="3503110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7776470" y="3503110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7991763" y="3503110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8197530" y="3503110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547946" y="3757337"/>
              <a:ext cx="221697" cy="108000"/>
            </a:xfrm>
            <a:prstGeom prst="rect">
              <a:avLst/>
            </a:prstGeom>
            <a:solidFill>
              <a:srgbClr val="FDE21B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4547946" y="3868689"/>
              <a:ext cx="221698" cy="108000"/>
            </a:xfrm>
            <a:prstGeom prst="rect">
              <a:avLst/>
            </a:prstGeom>
            <a:solidFill>
              <a:srgbClr val="FF731D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790943" y="3757337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996711" y="3757337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5212004" y="3757337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5427297" y="3757337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642590" y="3757337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857883" y="3757337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6063651" y="3757337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6278944" y="3757337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494237" y="3757337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709530" y="3757337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6924823" y="3757337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7130591" y="3757337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7345884" y="3757337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7561177" y="3757337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7776470" y="3757337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7991763" y="3757337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8197530" y="3757337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4547946" y="4011564"/>
              <a:ext cx="221697" cy="108000"/>
            </a:xfrm>
            <a:prstGeom prst="rect">
              <a:avLst/>
            </a:prstGeom>
            <a:solidFill>
              <a:srgbClr val="FDE21B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4547946" y="4122916"/>
              <a:ext cx="221698" cy="108000"/>
            </a:xfrm>
            <a:prstGeom prst="rect">
              <a:avLst/>
            </a:prstGeom>
            <a:solidFill>
              <a:srgbClr val="FF731D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4790943" y="4011564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996711" y="4011564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5212004" y="4011564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427297" y="4011564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5642590" y="4011564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857883" y="4011564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6063651" y="4011564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6278944" y="4011564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6494237" y="4011564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6709530" y="4011564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924823" y="4011564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7130591" y="4011564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7345884" y="4011564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7561177" y="4011564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7776470" y="4011564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7991763" y="4011564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8197530" y="4011564"/>
              <a:ext cx="193994" cy="2193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aseline="0" dirty="0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4547946" y="4331402"/>
              <a:ext cx="3843578" cy="359651"/>
            </a:xfrm>
            <a:prstGeom prst="rect">
              <a:avLst/>
            </a:prstGeom>
            <a:solidFill>
              <a:srgbClr val="FF731D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aseline="0" dirty="0" smtClean="0"/>
                <a:t>DRAM</a:t>
              </a:r>
              <a:endParaRPr lang="en-US" sz="2400" baseline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9429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Terminology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29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6329" y="1629318"/>
            <a:ext cx="7068392" cy="523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Host vs. device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/>
        </p:nvSpPr>
        <p:spPr bwMode="auto">
          <a:xfrm>
            <a:off x="624691" y="1729059"/>
            <a:ext cx="75438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4B4F55"/>
                </a:solidFill>
                <a:latin typeface="+mn-lt"/>
                <a:ea typeface="+mn-ea"/>
                <a:cs typeface="+mn-cs"/>
              </a:defRPr>
            </a:lvl1pPr>
            <a:lvl2pPr marL="571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4B4F55"/>
                </a:solidFill>
                <a:latin typeface="+mn-lt"/>
              </a:defRPr>
            </a:lvl2pPr>
            <a:lvl3pPr marL="952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B4F55"/>
                </a:solidFill>
                <a:latin typeface="+mn-lt"/>
              </a:defRPr>
            </a:lvl3pPr>
            <a:lvl4pPr marL="1333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4B4F55"/>
                </a:solidFill>
                <a:latin typeface="+mn-lt"/>
              </a:defRPr>
            </a:lvl4pPr>
            <a:lvl5pPr marL="1727200" indent="-203200" algn="l" rtl="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5pPr>
            <a:lvl6pPr marL="21844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6pPr>
            <a:lvl7pPr marL="26416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7pPr>
            <a:lvl8pPr marL="30988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8pPr>
            <a:lvl9pPr marL="35560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9pPr>
          </a:lstStyle>
          <a:p>
            <a:endParaRPr lang="de-AT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469877" y="1414191"/>
            <a:ext cx="2133600" cy="635000"/>
          </a:xfrm>
          <a:prstGeom prst="wedgeRoundRectCallout">
            <a:avLst>
              <a:gd name="adj1" fmla="val -101264"/>
              <a:gd name="adj2" fmla="val 6666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9pPr>
          </a:lstStyle>
          <a:p>
            <a:pPr algn="ctr"/>
            <a:r>
              <a:rPr lang="en-US" dirty="0"/>
              <a:t>CPU</a:t>
            </a:r>
          </a:p>
          <a:p>
            <a:pPr algn="ctr"/>
            <a:r>
              <a:rPr lang="en-US" dirty="0"/>
              <a:t>(</a:t>
            </a:r>
            <a:r>
              <a:rPr lang="en-US" b="1" dirty="0"/>
              <a:t>host</a:t>
            </a:r>
            <a:r>
              <a:rPr lang="en-US" dirty="0"/>
              <a:t>)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04205" y="2009507"/>
            <a:ext cx="1981200" cy="1016000"/>
          </a:xfrm>
          <a:prstGeom prst="wedgeRoundRectCallout">
            <a:avLst>
              <a:gd name="adj1" fmla="val 43750"/>
              <a:gd name="adj2" fmla="val 73569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9pPr>
          </a:lstStyle>
          <a:p>
            <a:pPr algn="ctr"/>
            <a:endParaRPr lang="de-DE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35720" y="2128570"/>
            <a:ext cx="13372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9pPr>
          </a:lstStyle>
          <a:p>
            <a:pPr algn="ctr"/>
            <a:r>
              <a:rPr lang="en-US" dirty="0"/>
              <a:t>GPU w/ </a:t>
            </a:r>
          </a:p>
          <a:p>
            <a:pPr algn="ctr"/>
            <a:r>
              <a:rPr lang="en-US" dirty="0"/>
              <a:t>local DRAM</a:t>
            </a:r>
          </a:p>
          <a:p>
            <a:pPr algn="ctr"/>
            <a:r>
              <a:rPr lang="en-US" dirty="0"/>
              <a:t>(</a:t>
            </a:r>
            <a:r>
              <a:rPr lang="en-US" b="1" dirty="0"/>
              <a:t>device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3159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600" dirty="0" smtClean="0"/>
              <a:t>About myself</a:t>
            </a:r>
          </a:p>
          <a:p>
            <a:r>
              <a:rPr lang="en-GB" sz="2600" dirty="0" smtClean="0"/>
              <a:t>Motivation</a:t>
            </a:r>
          </a:p>
          <a:p>
            <a:r>
              <a:rPr lang="en-GB" sz="2600" dirty="0" smtClean="0"/>
              <a:t>GPU hardware and system architecture</a:t>
            </a:r>
          </a:p>
          <a:p>
            <a:r>
              <a:rPr lang="en-GB" sz="2600" dirty="0" smtClean="0"/>
              <a:t>GPU programming languages</a:t>
            </a:r>
          </a:p>
          <a:p>
            <a:pPr marL="228600" lvl="1">
              <a:buFont typeface="Arial"/>
              <a:buChar char="•"/>
            </a:pPr>
            <a:r>
              <a:rPr lang="en-GB" sz="2600" dirty="0">
                <a:solidFill>
                  <a:schemeClr val="bg1">
                    <a:lumMod val="75000"/>
                  </a:schemeClr>
                </a:solidFill>
              </a:rPr>
              <a:t>GPU programming paradigms</a:t>
            </a:r>
          </a:p>
          <a:p>
            <a:r>
              <a:rPr lang="en-GB" sz="2600" dirty="0">
                <a:solidFill>
                  <a:schemeClr val="bg1">
                    <a:lumMod val="75000"/>
                  </a:schemeClr>
                </a:solidFill>
              </a:rPr>
              <a:t>Pitfalls and best practice</a:t>
            </a:r>
          </a:p>
          <a:p>
            <a:r>
              <a:rPr lang="en-GB" sz="2600" dirty="0">
                <a:solidFill>
                  <a:schemeClr val="bg1">
                    <a:lumMod val="75000"/>
                  </a:schemeClr>
                </a:solidFill>
              </a:rPr>
              <a:t>Reduction and tiling examples</a:t>
            </a:r>
          </a:p>
          <a:p>
            <a:r>
              <a:rPr lang="en-GB" sz="2600" dirty="0">
                <a:solidFill>
                  <a:schemeClr val="bg1">
                    <a:lumMod val="75000"/>
                  </a:schemeClr>
                </a:solidFill>
              </a:rPr>
              <a:t>State-of-the-art </a:t>
            </a:r>
            <a:r>
              <a:rPr lang="en-GB" sz="2600" dirty="0" smtClean="0">
                <a:solidFill>
                  <a:schemeClr val="bg1">
                    <a:lumMod val="75000"/>
                  </a:schemeClr>
                </a:solidFill>
              </a:rPr>
              <a:t>applications</a:t>
            </a:r>
            <a:endParaRPr lang="en-GB" sz="2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6893287" y="2221012"/>
            <a:ext cx="1654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 smtClean="0">
                <a:solidFill>
                  <a:srgbClr val="FF0000"/>
                </a:solidFill>
              </a:rPr>
              <a:t>This week</a:t>
            </a:r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6873258" y="4335398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 smtClean="0">
                <a:solidFill>
                  <a:schemeClr val="accent1">
                    <a:lumMod val="75000"/>
                  </a:schemeClr>
                </a:solidFill>
              </a:rPr>
              <a:t>Next week</a:t>
            </a:r>
            <a:endParaRPr lang="de-AT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7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multi-core GPU</a:t>
            </a:r>
            <a:endParaRPr lang="en-GB" dirty="0"/>
          </a:p>
        </p:txBody>
      </p:sp>
      <p:pic>
        <p:nvPicPr>
          <p:cNvPr id="1026" name="Picture 2" descr="http://img.hexus.net/v2/graphics_cards/nvidia/max/GTX980/pics/Block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515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07520" y="3238500"/>
            <a:ext cx="15216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current schematic </a:t>
            </a:r>
            <a:r>
              <a:rPr lang="en-GB" dirty="0" err="1" smtClean="0"/>
              <a:t>Nvidia</a:t>
            </a:r>
            <a:r>
              <a:rPr lang="en-GB" dirty="0" smtClean="0"/>
              <a:t> </a:t>
            </a:r>
          </a:p>
          <a:p>
            <a:r>
              <a:rPr lang="en-GB" dirty="0" smtClean="0"/>
              <a:t>Maxwell </a:t>
            </a:r>
          </a:p>
          <a:p>
            <a:r>
              <a:rPr lang="en-GB" dirty="0" smtClean="0"/>
              <a:t>architecture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44070" y="768427"/>
            <a:ext cx="747273" cy="11692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29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Streaming Multiprocessors (SM,SMX)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single-instruction, multiple-data </a:t>
            </a:r>
            <a:r>
              <a:rPr lang="en-US" sz="2400" dirty="0" smtClean="0"/>
              <a:t>(SIMD) </a:t>
            </a:r>
            <a:r>
              <a:rPr lang="en-US" sz="2400" dirty="0"/>
              <a:t>hardware</a:t>
            </a:r>
          </a:p>
          <a:p>
            <a:r>
              <a:rPr lang="en-US" sz="2400" dirty="0" smtClean="0"/>
              <a:t>32 </a:t>
            </a:r>
            <a:r>
              <a:rPr lang="en-US" sz="2400" dirty="0"/>
              <a:t>threads form a warp</a:t>
            </a:r>
          </a:p>
          <a:p>
            <a:r>
              <a:rPr lang="en-US" sz="2400" dirty="0" smtClean="0"/>
              <a:t>Each </a:t>
            </a:r>
            <a:r>
              <a:rPr lang="en-US" sz="2400" dirty="0"/>
              <a:t>thread within a warp must execute the same instruction (or be deactivated)</a:t>
            </a:r>
          </a:p>
          <a:p>
            <a:r>
              <a:rPr lang="en-US" sz="2400" dirty="0" smtClean="0"/>
              <a:t>1 </a:t>
            </a:r>
            <a:r>
              <a:rPr lang="en-US" sz="2400" dirty="0"/>
              <a:t>instruction </a:t>
            </a:r>
            <a:r>
              <a:rPr lang="en-US" sz="2400" dirty="0">
                <a:sym typeface="Wingdings" pitchFamily="2" charset="2"/>
              </a:rPr>
              <a:t> 32 values computed</a:t>
            </a:r>
          </a:p>
          <a:p>
            <a:r>
              <a:rPr lang="en-US" sz="2400" dirty="0" smtClean="0">
                <a:sym typeface="Wingdings" pitchFamily="2" charset="2"/>
              </a:rPr>
              <a:t>handle </a:t>
            </a:r>
            <a:r>
              <a:rPr lang="en-US" sz="2400" dirty="0">
                <a:sym typeface="Wingdings" pitchFamily="2" charset="2"/>
              </a:rPr>
              <a:t>more warps than cores to hide latency</a:t>
            </a:r>
            <a:endParaRPr lang="en-US" sz="2400" dirty="0"/>
          </a:p>
          <a:p>
            <a:endParaRPr lang="de-AT" sz="2400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6100" y="4237465"/>
            <a:ext cx="2573766" cy="242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flipH="1">
            <a:off x="3107120" y="4616210"/>
            <a:ext cx="139000" cy="16245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001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628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Differences CPU-GPU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Threading resources</a:t>
            </a:r>
          </a:p>
          <a:p>
            <a:pPr lvl="1"/>
            <a:r>
              <a:rPr lang="en-GB" dirty="0"/>
              <a:t>Host currently ~32 concurrent threads</a:t>
            </a:r>
          </a:p>
          <a:p>
            <a:pPr lvl="1"/>
            <a:r>
              <a:rPr lang="en-GB" dirty="0"/>
              <a:t>Device: smallest executable unit of parallelism: “Warp”: 32 thread</a:t>
            </a:r>
          </a:p>
          <a:p>
            <a:pPr lvl="1"/>
            <a:r>
              <a:rPr lang="en-GB" dirty="0"/>
              <a:t>768-1024 active threads per multiprocessor</a:t>
            </a:r>
          </a:p>
          <a:p>
            <a:pPr lvl="1"/>
            <a:r>
              <a:rPr lang="en-GB" dirty="0"/>
              <a:t>Device with 30 multiprocessors:  &gt; 30.000 active threads</a:t>
            </a:r>
          </a:p>
          <a:p>
            <a:pPr lvl="1"/>
            <a:r>
              <a:rPr lang="en-GB" dirty="0"/>
              <a:t>Devices can hold billions of threads</a:t>
            </a:r>
          </a:p>
          <a:p>
            <a:r>
              <a:rPr lang="en-GB" dirty="0"/>
              <a:t>Threads</a:t>
            </a:r>
          </a:p>
          <a:p>
            <a:pPr lvl="1"/>
            <a:r>
              <a:rPr lang="en-GB" dirty="0"/>
              <a:t>Host: heavyweight entities, context switch expensive</a:t>
            </a:r>
          </a:p>
          <a:p>
            <a:pPr lvl="1"/>
            <a:r>
              <a:rPr lang="en-GB" dirty="0"/>
              <a:t>Device: lightweight threads</a:t>
            </a:r>
          </a:p>
          <a:p>
            <a:pPr lvl="1"/>
            <a:r>
              <a:rPr lang="en-GB" dirty="0"/>
              <a:t>If the GPU processor must wait </a:t>
            </a:r>
            <a:r>
              <a:rPr lang="en-GB" dirty="0" smtClean="0"/>
              <a:t>for one </a:t>
            </a:r>
            <a:r>
              <a:rPr lang="en-GB" dirty="0"/>
              <a:t>warp of threads, it simply begins executing work on another Warp.</a:t>
            </a:r>
          </a:p>
          <a:p>
            <a:r>
              <a:rPr lang="en-GB" dirty="0"/>
              <a:t>Memory</a:t>
            </a:r>
          </a:p>
          <a:p>
            <a:pPr lvl="1"/>
            <a:r>
              <a:rPr lang="en-GB" dirty="0"/>
              <a:t>Host:  equally accessible to all code</a:t>
            </a:r>
          </a:p>
          <a:p>
            <a:pPr lvl="1"/>
            <a:r>
              <a:rPr lang="en-GB" dirty="0"/>
              <a:t>Device: divided virtually and physically into different types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946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Flynn‘s Taxonomy</a:t>
            </a:r>
          </a:p>
        </p:txBody>
      </p:sp>
      <p:pic>
        <p:nvPicPr>
          <p:cNvPr id="4" name="Picture 2" descr="https://tatourian.files.wordpress.com/2013/09/image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3601214"/>
            <a:ext cx="337185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b="1" dirty="0"/>
              <a:t>SISD</a:t>
            </a:r>
            <a:r>
              <a:rPr lang="en-US" sz="2400" dirty="0"/>
              <a:t>: single-instruction, single-data </a:t>
            </a:r>
            <a:br>
              <a:rPr lang="en-US" sz="2400" dirty="0"/>
            </a:br>
            <a:r>
              <a:rPr lang="en-US" sz="2400" dirty="0"/>
              <a:t>(single core CPU)</a:t>
            </a:r>
          </a:p>
          <a:p>
            <a:r>
              <a:rPr lang="en-US" sz="2400" b="1" dirty="0"/>
              <a:t>MIMD</a:t>
            </a:r>
            <a:r>
              <a:rPr lang="en-US" sz="2400" dirty="0"/>
              <a:t>: multiple-instruction, multiple-data</a:t>
            </a:r>
            <a:br>
              <a:rPr lang="en-US" sz="2400" dirty="0"/>
            </a:br>
            <a:r>
              <a:rPr lang="en-US" sz="2400" dirty="0"/>
              <a:t>(multi core CPU)</a:t>
            </a:r>
          </a:p>
          <a:p>
            <a:r>
              <a:rPr lang="en-US" sz="2400" b="1" dirty="0"/>
              <a:t>SIMD</a:t>
            </a:r>
            <a:r>
              <a:rPr lang="en-US" sz="2400" dirty="0"/>
              <a:t>: single-instruction, multiple-data</a:t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>
                <a:sym typeface="Wingdings" pitchFamily="2" charset="2"/>
              </a:rPr>
              <a:t>data-based parallelism</a:t>
            </a:r>
            <a:r>
              <a:rPr lang="en-US" sz="2400" dirty="0"/>
              <a:t>)</a:t>
            </a:r>
          </a:p>
          <a:p>
            <a:r>
              <a:rPr lang="en-US" sz="2400" b="1" dirty="0"/>
              <a:t>MISD</a:t>
            </a:r>
            <a:r>
              <a:rPr lang="en-US" sz="2400" dirty="0"/>
              <a:t>: multiple-instruction, single-data</a:t>
            </a:r>
            <a:br>
              <a:rPr lang="en-US" sz="2400" dirty="0"/>
            </a:br>
            <a:r>
              <a:rPr lang="en-US" sz="2400" dirty="0"/>
              <a:t>(fault-tolerant computers)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03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Amdahl‘s Law</a:t>
            </a:r>
            <a:endParaRPr lang="en-GB" dirty="0"/>
          </a:p>
        </p:txBody>
      </p:sp>
      <p:sp>
        <p:nvSpPr>
          <p:cNvPr id="4" name="Content Placeholder 9"/>
          <p:cNvSpPr>
            <a:spLocks noGrp="1"/>
          </p:cNvSpPr>
          <p:nvPr/>
        </p:nvSpPr>
        <p:spPr bwMode="auto">
          <a:xfrm>
            <a:off x="458320" y="1870606"/>
            <a:ext cx="36957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4B4F55"/>
                </a:solidFill>
                <a:latin typeface="+mn-lt"/>
                <a:ea typeface="+mn-ea"/>
                <a:cs typeface="+mn-cs"/>
              </a:defRPr>
            </a:lvl1pPr>
            <a:lvl2pPr marL="571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4B4F55"/>
                </a:solidFill>
                <a:latin typeface="+mn-lt"/>
              </a:defRPr>
            </a:lvl2pPr>
            <a:lvl3pPr marL="952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B4F55"/>
                </a:solidFill>
                <a:latin typeface="+mn-lt"/>
              </a:defRPr>
            </a:lvl3pPr>
            <a:lvl4pPr marL="1333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rgbClr val="4B4F55"/>
                </a:solidFill>
                <a:latin typeface="+mn-lt"/>
              </a:defRPr>
            </a:lvl4pPr>
            <a:lvl5pPr marL="1727200" indent="-203200" algn="l" rtl="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800">
                <a:solidFill>
                  <a:srgbClr val="4B4F55"/>
                </a:solidFill>
                <a:latin typeface="+mn-lt"/>
              </a:defRPr>
            </a:lvl5pPr>
            <a:lvl6pPr marL="21844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800">
                <a:solidFill>
                  <a:srgbClr val="4B4F55"/>
                </a:solidFill>
                <a:latin typeface="+mn-lt"/>
              </a:defRPr>
            </a:lvl6pPr>
            <a:lvl7pPr marL="26416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800">
                <a:solidFill>
                  <a:srgbClr val="4B4F55"/>
                </a:solidFill>
                <a:latin typeface="+mn-lt"/>
              </a:defRPr>
            </a:lvl7pPr>
            <a:lvl8pPr marL="30988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800">
                <a:solidFill>
                  <a:srgbClr val="4B4F55"/>
                </a:solidFill>
                <a:latin typeface="+mn-lt"/>
              </a:defRPr>
            </a:lvl8pPr>
            <a:lvl9pPr marL="35560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800">
                <a:solidFill>
                  <a:srgbClr val="4B4F55"/>
                </a:solidFill>
                <a:latin typeface="+mn-lt"/>
              </a:defRPr>
            </a:lvl9pPr>
          </a:lstStyle>
          <a:p>
            <a:r>
              <a:rPr lang="en-US" sz="2400" dirty="0" smtClean="0"/>
              <a:t>- Sequential vs. parallel </a:t>
            </a:r>
          </a:p>
          <a:p>
            <a:r>
              <a:rPr lang="en-US" sz="2400" dirty="0" smtClean="0"/>
              <a:t>- Performance benefit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- P: parallelizable part of code</a:t>
            </a:r>
          </a:p>
          <a:p>
            <a:r>
              <a:rPr lang="en-US" sz="2400" dirty="0" smtClean="0"/>
              <a:t>- N: # of processors</a:t>
            </a:r>
          </a:p>
          <a:p>
            <a:endParaRPr lang="de-AT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10" y="2818090"/>
            <a:ext cx="3696510" cy="1486266"/>
          </a:xfrm>
          <a:prstGeom prst="rect">
            <a:avLst/>
          </a:prstGeom>
        </p:spPr>
      </p:pic>
      <p:pic>
        <p:nvPicPr>
          <p:cNvPr id="6" name="Picture 5" descr="http://www.extremetech.com/wp-content/uploads/2012/02/Amdahl.png"/>
          <p:cNvPicPr>
            <a:picLocks noChangeAspect="1" noChangeArrowheads="1"/>
          </p:cNvPicPr>
          <p:nvPr/>
        </p:nvPicPr>
        <p:blipFill>
          <a:blip r:embed="rId3" cstate="print"/>
          <a:srcRect l="2197" t="8038" r="7251" b="1417"/>
          <a:stretch>
            <a:fillRect/>
          </a:stretch>
        </p:blipFill>
        <p:spPr bwMode="auto">
          <a:xfrm>
            <a:off x="4344520" y="2286094"/>
            <a:ext cx="4694121" cy="29336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090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SM Warp Scheduling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sz="2800" dirty="0"/>
              <a:t>SM hardware implements zero overhead Warp scheduling</a:t>
            </a:r>
          </a:p>
          <a:p>
            <a:pPr lvl="1">
              <a:buFontTx/>
              <a:buChar char="-"/>
            </a:pPr>
            <a:r>
              <a:rPr lang="en-US" sz="2000" dirty="0"/>
              <a:t>Warps whose next instruction has its </a:t>
            </a:r>
            <a:r>
              <a:rPr lang="en-US" sz="2000" dirty="0" smtClean="0"/>
              <a:t>operands</a:t>
            </a:r>
            <a:r>
              <a:rPr lang="en-US" sz="2000" dirty="0"/>
              <a:t> ready for </a:t>
            </a:r>
            <a:br>
              <a:rPr lang="en-US" sz="2000" dirty="0"/>
            </a:br>
            <a:r>
              <a:rPr lang="en-US" sz="2000" dirty="0"/>
              <a:t>consumption are eligible for execution</a:t>
            </a:r>
          </a:p>
          <a:p>
            <a:pPr lvl="1">
              <a:buFontTx/>
              <a:buChar char="-"/>
            </a:pPr>
            <a:r>
              <a:rPr lang="en-US" sz="2000" dirty="0"/>
              <a:t>Eligible Warps are selected for execution on a prioritized </a:t>
            </a:r>
            <a:br>
              <a:rPr lang="en-US" sz="2000" dirty="0"/>
            </a:br>
            <a:r>
              <a:rPr lang="en-US" sz="2000" dirty="0"/>
              <a:t>scheduling policy</a:t>
            </a:r>
          </a:p>
          <a:p>
            <a:pPr lvl="1">
              <a:buFontTx/>
              <a:buChar char="-"/>
            </a:pPr>
            <a:r>
              <a:rPr lang="en-US" sz="2000" dirty="0"/>
              <a:t>All threads in a Warp execute the same instruction when </a:t>
            </a:r>
            <a:br>
              <a:rPr lang="en-US" sz="2000" dirty="0"/>
            </a:br>
            <a:r>
              <a:rPr lang="en-US" sz="2000" dirty="0"/>
              <a:t>selected</a:t>
            </a:r>
            <a:endParaRPr lang="de-AT" sz="2400" dirty="0"/>
          </a:p>
          <a:p>
            <a:pPr>
              <a:buFontTx/>
              <a:buChar char="-"/>
            </a:pPr>
            <a:r>
              <a:rPr lang="de-AT" sz="2400" dirty="0"/>
              <a:t>Currently: ready-queue and memory access </a:t>
            </a:r>
            <a:r>
              <a:rPr lang="en-GB" sz="2400" dirty="0"/>
              <a:t>score-boarding</a:t>
            </a:r>
          </a:p>
          <a:p>
            <a:pPr>
              <a:buFontTx/>
              <a:buChar char="-"/>
            </a:pPr>
            <a:r>
              <a:rPr lang="en-GB" sz="2400" dirty="0"/>
              <a:t>Thread and warp scheduling are active topics of research!</a:t>
            </a:r>
          </a:p>
          <a:p>
            <a:pPr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338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Programming GPUs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92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en-GB" dirty="0" smtClean="0"/>
              <a:t>rogramming languages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err="1" smtClean="0"/>
              <a:t>OpenCL</a:t>
            </a:r>
            <a:r>
              <a:rPr lang="en-GB" dirty="0" smtClean="0"/>
              <a:t> (Open Computing Language):</a:t>
            </a:r>
          </a:p>
          <a:p>
            <a:pPr>
              <a:buFontTx/>
              <a:buChar char="-"/>
            </a:pPr>
            <a:r>
              <a:rPr lang="en-GB" sz="2000" b="1" dirty="0" err="1" smtClean="0"/>
              <a:t>OpenCL</a:t>
            </a:r>
            <a:r>
              <a:rPr lang="en-GB" sz="2000" b="1" dirty="0" smtClean="0"/>
              <a:t> is an open, royalty-free, standard for cross-platform, parallel programming of modern processors </a:t>
            </a:r>
          </a:p>
          <a:p>
            <a:pPr>
              <a:buFontTx/>
              <a:buChar char="-"/>
            </a:pPr>
            <a:r>
              <a:rPr lang="en-GB" sz="2000" dirty="0" smtClean="0"/>
              <a:t>An Apple initiative approved by Intel, </a:t>
            </a:r>
            <a:r>
              <a:rPr lang="en-GB" sz="2000" dirty="0" err="1" smtClean="0"/>
              <a:t>Nvidia</a:t>
            </a:r>
            <a:r>
              <a:rPr lang="en-GB" sz="2000" dirty="0" smtClean="0"/>
              <a:t>, AMD, etc. </a:t>
            </a:r>
          </a:p>
          <a:p>
            <a:pPr>
              <a:buFontTx/>
              <a:buChar char="-"/>
            </a:pPr>
            <a:r>
              <a:rPr lang="en-GB" sz="2000" dirty="0" smtClean="0"/>
              <a:t>Specified by the </a:t>
            </a:r>
            <a:r>
              <a:rPr lang="en-GB" sz="2000" dirty="0" err="1" smtClean="0"/>
              <a:t>Khronos</a:t>
            </a:r>
            <a:r>
              <a:rPr lang="en-GB" sz="2000" dirty="0" smtClean="0"/>
              <a:t> group (same as OpenGL) </a:t>
            </a:r>
          </a:p>
          <a:p>
            <a:pPr>
              <a:buFontTx/>
              <a:buChar char="-"/>
            </a:pPr>
            <a:r>
              <a:rPr lang="en-GB" sz="2000" dirty="0" smtClean="0"/>
              <a:t>It intends to unify the access to heterogeneous hardware accelerators</a:t>
            </a:r>
          </a:p>
          <a:p>
            <a:pPr lvl="1">
              <a:buFontTx/>
              <a:buChar char="-"/>
            </a:pPr>
            <a:r>
              <a:rPr lang="en-GB" dirty="0" smtClean="0"/>
              <a:t>CPUs   (Intel i7, …) </a:t>
            </a:r>
          </a:p>
          <a:p>
            <a:pPr lvl="1">
              <a:buFontTx/>
              <a:buChar char="-"/>
            </a:pPr>
            <a:r>
              <a:rPr lang="en-GB" dirty="0" smtClean="0"/>
              <a:t>GPUs  (</a:t>
            </a:r>
            <a:r>
              <a:rPr lang="en-GB" dirty="0" err="1" smtClean="0"/>
              <a:t>Nvidia</a:t>
            </a:r>
            <a:r>
              <a:rPr lang="en-GB" dirty="0" smtClean="0"/>
              <a:t> GTX &amp; Tesla, AMD/ATI 58xx, …) </a:t>
            </a:r>
            <a:endParaRPr lang="en-GB" sz="2000" dirty="0" smtClean="0"/>
          </a:p>
          <a:p>
            <a:pPr>
              <a:buFontTx/>
              <a:buChar char="-"/>
            </a:pPr>
            <a:r>
              <a:rPr lang="en-GB" sz="2000" b="1" dirty="0" smtClean="0"/>
              <a:t>What’s the difference to other languages? </a:t>
            </a:r>
          </a:p>
          <a:p>
            <a:pPr lvl="1">
              <a:buFontTx/>
              <a:buChar char="-"/>
            </a:pPr>
            <a:r>
              <a:rPr lang="en-GB" dirty="0" smtClean="0"/>
              <a:t>Portability over </a:t>
            </a:r>
            <a:r>
              <a:rPr lang="en-GB" dirty="0" err="1" smtClean="0"/>
              <a:t>Nvidia</a:t>
            </a:r>
            <a:r>
              <a:rPr lang="en-GB" dirty="0" smtClean="0"/>
              <a:t>, ATI, S3… platforms + CPUs</a:t>
            </a:r>
          </a:p>
          <a:p>
            <a:pPr lvl="1">
              <a:buFontTx/>
              <a:buChar char="-"/>
            </a:pPr>
            <a:r>
              <a:rPr lang="en-GB" dirty="0" smtClean="0"/>
              <a:t>Slow or no implementation of new/special hardware features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829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en-GB" dirty="0" smtClean="0"/>
              <a:t>rogramming languages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AT" dirty="0" smtClean="0"/>
              <a:t>CUDA:</a:t>
            </a:r>
          </a:p>
          <a:p>
            <a:pPr>
              <a:buFontTx/>
              <a:buChar char="-"/>
            </a:pPr>
            <a:r>
              <a:rPr lang="en-US" sz="2000" b="1" dirty="0"/>
              <a:t>“</a:t>
            </a:r>
            <a:r>
              <a:rPr lang="en-US" sz="2000" b="1" dirty="0">
                <a:solidFill>
                  <a:schemeClr val="accent1"/>
                </a:solidFill>
              </a:rPr>
              <a:t>C</a:t>
            </a:r>
            <a:r>
              <a:rPr lang="en-US" sz="2000" b="1" dirty="0"/>
              <a:t>ompute </a:t>
            </a:r>
            <a:r>
              <a:rPr lang="en-US" sz="2000" b="1" dirty="0">
                <a:solidFill>
                  <a:schemeClr val="accent1"/>
                </a:solidFill>
              </a:rPr>
              <a:t>U</a:t>
            </a:r>
            <a:r>
              <a:rPr lang="en-US" sz="2000" b="1" dirty="0"/>
              <a:t>nified </a:t>
            </a:r>
            <a:r>
              <a:rPr lang="en-US" sz="2000" b="1" dirty="0">
                <a:solidFill>
                  <a:schemeClr val="accent1"/>
                </a:solidFill>
              </a:rPr>
              <a:t>D</a:t>
            </a:r>
            <a:r>
              <a:rPr lang="en-US" sz="2000" b="1" dirty="0"/>
              <a:t>evice </a:t>
            </a:r>
            <a:r>
              <a:rPr lang="en-US" sz="2000" b="1" dirty="0">
                <a:solidFill>
                  <a:schemeClr val="accent1"/>
                </a:solidFill>
              </a:rPr>
              <a:t>A</a:t>
            </a:r>
            <a:r>
              <a:rPr lang="en-US" sz="2000" b="1" dirty="0"/>
              <a:t>rchitecture”</a:t>
            </a:r>
          </a:p>
          <a:p>
            <a:pPr lvl="1">
              <a:buFontTx/>
              <a:buChar char="-"/>
            </a:pPr>
            <a:r>
              <a:rPr lang="en-US" sz="2000" dirty="0" err="1"/>
              <a:t>Nvidia</a:t>
            </a:r>
            <a:r>
              <a:rPr lang="en-US" sz="2000" dirty="0"/>
              <a:t> GPUs only!</a:t>
            </a:r>
          </a:p>
          <a:p>
            <a:pPr lvl="1">
              <a:buFontTx/>
              <a:buChar char="-"/>
            </a:pPr>
            <a:r>
              <a:rPr lang="en-US" sz="2000" dirty="0"/>
              <a:t>Open source announcement</a:t>
            </a:r>
          </a:p>
          <a:p>
            <a:pPr lvl="1">
              <a:buFontTx/>
              <a:buChar char="-"/>
            </a:pPr>
            <a:r>
              <a:rPr lang="en-US" sz="2000" dirty="0"/>
              <a:t>Does not provide CPU fallback</a:t>
            </a:r>
          </a:p>
          <a:p>
            <a:pPr lvl="1">
              <a:buFontTx/>
              <a:buChar char="-"/>
            </a:pPr>
            <a:r>
              <a:rPr lang="en-US" sz="2000" dirty="0"/>
              <a:t>NVIDIA CUDA Forums – 26,893 topics</a:t>
            </a:r>
          </a:p>
          <a:p>
            <a:pPr lvl="2">
              <a:buFontTx/>
              <a:buChar char="-"/>
            </a:pPr>
            <a:r>
              <a:rPr lang="en-US" sz="2000" dirty="0"/>
              <a:t>AMD OpenCL Forums – 4,038 topics</a:t>
            </a:r>
          </a:p>
          <a:p>
            <a:pPr lvl="1">
              <a:buFontTx/>
              <a:buChar char="-"/>
            </a:pPr>
            <a:r>
              <a:rPr lang="en-US" sz="2000" dirty="0" err="1"/>
              <a:t>Stackoverflow</a:t>
            </a:r>
            <a:r>
              <a:rPr lang="en-US" sz="2000" dirty="0"/>
              <a:t> CUDA Tag – 1,709 tags</a:t>
            </a:r>
          </a:p>
          <a:p>
            <a:pPr lvl="2">
              <a:buFontTx/>
              <a:buChar char="-"/>
            </a:pPr>
            <a:r>
              <a:rPr lang="en-US" sz="2000" dirty="0" err="1"/>
              <a:t>Stackoverflow</a:t>
            </a:r>
            <a:r>
              <a:rPr lang="en-US" sz="2000" dirty="0"/>
              <a:t> OpenCL Tag – 564 tags</a:t>
            </a:r>
          </a:p>
          <a:p>
            <a:pPr lvl="1">
              <a:buFontTx/>
              <a:buChar char="-"/>
            </a:pPr>
            <a:r>
              <a:rPr lang="en-US" sz="2000" dirty="0"/>
              <a:t>Raw math libraries in NVIDIA CUDA</a:t>
            </a:r>
          </a:p>
          <a:p>
            <a:pPr lvl="2">
              <a:buFontTx/>
              <a:buChar char="-"/>
            </a:pPr>
            <a:r>
              <a:rPr lang="en-US" sz="2000" dirty="0"/>
              <a:t>CUBLAS, CUFFT, CULA, Magma</a:t>
            </a:r>
          </a:p>
          <a:p>
            <a:pPr>
              <a:buFontTx/>
              <a:buChar char="-"/>
            </a:pPr>
            <a:r>
              <a:rPr lang="en-US" sz="2000" dirty="0" smtClean="0"/>
              <a:t>new hardware features </a:t>
            </a:r>
            <a:r>
              <a:rPr lang="en-US" sz="2000" dirty="0"/>
              <a:t>immediately available!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699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2.pcmag.com/media/images/375584-nvidia-geforce-gtx-titan.jpg?thumb=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2849" y="3647101"/>
            <a:ext cx="4741151" cy="290686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Installation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sz="2400" dirty="0"/>
              <a:t>Download and install the newest driver for your GPU!</a:t>
            </a:r>
          </a:p>
          <a:p>
            <a:pPr>
              <a:buFontTx/>
              <a:buChar char="-"/>
            </a:pPr>
            <a:r>
              <a:rPr lang="en-US" sz="2400" dirty="0"/>
              <a:t>OpenCL: get SDK from </a:t>
            </a:r>
            <a:r>
              <a:rPr lang="en-US" sz="2400" dirty="0" err="1"/>
              <a:t>Nvidia</a:t>
            </a:r>
            <a:r>
              <a:rPr lang="en-US" sz="2400" dirty="0"/>
              <a:t> or </a:t>
            </a:r>
            <a:r>
              <a:rPr lang="en-US" sz="2400" dirty="0" smtClean="0"/>
              <a:t>AMD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CUDA: </a:t>
            </a:r>
            <a:r>
              <a:rPr lang="de-AT" sz="2400" dirty="0">
                <a:hlinkClick r:id="rId3"/>
              </a:rPr>
              <a:t>https://developer.nvidia.com/cuda-downloads</a:t>
            </a:r>
            <a:endParaRPr lang="de-AT" sz="2400" dirty="0"/>
          </a:p>
          <a:p>
            <a:pPr>
              <a:buFontTx/>
              <a:buChar char="-"/>
            </a:pPr>
            <a:r>
              <a:rPr lang="de-AT" sz="2400" dirty="0"/>
              <a:t>CUDA nvcc complier -&gt; easy access via </a:t>
            </a:r>
            <a:r>
              <a:rPr lang="de-AT" sz="2400" dirty="0" smtClean="0"/>
              <a:t>CMake </a:t>
            </a:r>
            <a:r>
              <a:rPr lang="de-AT" sz="2400" dirty="0"/>
              <a:t>and .cu files</a:t>
            </a:r>
          </a:p>
          <a:p>
            <a:pPr>
              <a:buFontTx/>
              <a:buChar char="-"/>
            </a:pPr>
            <a:r>
              <a:rPr lang="de-AT" sz="2400" dirty="0"/>
              <a:t>OpenCL -&gt; no special </a:t>
            </a:r>
            <a:r>
              <a:rPr lang="de-AT" sz="2400" dirty="0" smtClean="0"/>
              <a:t>compiler, </a:t>
            </a:r>
            <a:br>
              <a:rPr lang="de-AT" sz="2400" dirty="0" smtClean="0"/>
            </a:br>
            <a:r>
              <a:rPr lang="de-AT" sz="2400" dirty="0" smtClean="0"/>
              <a:t>runtime evaluation</a:t>
            </a:r>
            <a:endParaRPr lang="de-AT" sz="2400" dirty="0"/>
          </a:p>
          <a:p>
            <a:pPr>
              <a:buFontTx/>
              <a:buChar char="-"/>
            </a:pPr>
            <a:r>
              <a:rPr lang="de-AT" sz="2400" dirty="0"/>
              <a:t>Integrated Intel something </a:t>
            </a:r>
            <a:br>
              <a:rPr lang="de-AT" sz="2400" dirty="0"/>
            </a:br>
            <a:r>
              <a:rPr lang="de-AT" sz="2400" dirty="0"/>
              <a:t>graphics -&gt; No No No!</a:t>
            </a:r>
            <a:endParaRPr lang="en-US" sz="2400" dirty="0"/>
          </a:p>
          <a:p>
            <a:pPr>
              <a:buFontTx/>
              <a:buChar char="-"/>
            </a:pPr>
            <a:endParaRPr lang="de-AT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02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myself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03510" y="1600200"/>
            <a:ext cx="4161456" cy="4953765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Born, raised, and educated in Austria </a:t>
            </a:r>
          </a:p>
          <a:p>
            <a:endParaRPr lang="en-GB" dirty="0" smtClean="0"/>
          </a:p>
          <a:p>
            <a:r>
              <a:rPr lang="en-GB" dirty="0" smtClean="0"/>
              <a:t>PhD in interactive medical image analysis and visualisation</a:t>
            </a:r>
          </a:p>
          <a:p>
            <a:endParaRPr lang="en-GB" dirty="0" smtClean="0"/>
          </a:p>
          <a:p>
            <a:r>
              <a:rPr lang="en-GB" dirty="0" smtClean="0"/>
              <a:t>Marie-Curie Fellow, Imperial College London, UK</a:t>
            </a:r>
          </a:p>
          <a:p>
            <a:endParaRPr lang="en-GB" dirty="0" smtClean="0"/>
          </a:p>
          <a:p>
            <a:r>
              <a:rPr lang="en-GB" dirty="0" smtClean="0"/>
              <a:t>Senior research fellow King‘s College London</a:t>
            </a:r>
          </a:p>
          <a:p>
            <a:endParaRPr lang="en-GB" dirty="0" smtClean="0"/>
          </a:p>
          <a:p>
            <a:r>
              <a:rPr lang="en-GB" dirty="0" smtClean="0"/>
              <a:t>Lecturer in high-performance medical image analysis at DOC</a:t>
            </a:r>
          </a:p>
          <a:p>
            <a:endParaRPr lang="en-GB" dirty="0" smtClean="0"/>
          </a:p>
          <a:p>
            <a:r>
              <a:rPr lang="en-GB" dirty="0" smtClean="0"/>
              <a:t>&gt; 10 years GPU programming experience</a:t>
            </a:r>
            <a:endParaRPr lang="en-GB" dirty="0"/>
          </a:p>
        </p:txBody>
      </p:sp>
      <p:pic>
        <p:nvPicPr>
          <p:cNvPr id="4" name="Picture 2" descr="D:\Work\mysvn\Stipendien\EU\FP7-LaTeX-Template\figures\outreach2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90" r="62399" b="18644"/>
          <a:stretch/>
        </p:blipFill>
        <p:spPr bwMode="auto">
          <a:xfrm>
            <a:off x="313896" y="1573530"/>
            <a:ext cx="3675103" cy="353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00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Writing parallel code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/>
              <a:t>Current GPUs have </a:t>
            </a:r>
            <a:r>
              <a:rPr lang="en-US" sz="2800" dirty="0" smtClean="0"/>
              <a:t>&gt; 3000 </a:t>
            </a:r>
            <a:r>
              <a:rPr lang="en-US" sz="2800" dirty="0"/>
              <a:t>cores (GTX </a:t>
            </a:r>
            <a:r>
              <a:rPr lang="en-US" sz="2800" dirty="0" smtClean="0"/>
              <a:t>TITAN, Tesla K80 etc.)</a:t>
            </a:r>
            <a:endParaRPr lang="en-US" sz="2800" dirty="0"/>
          </a:p>
          <a:p>
            <a:r>
              <a:rPr lang="en-US" sz="2800" dirty="0"/>
              <a:t>Need more threads than cores (warp scheduler)</a:t>
            </a:r>
          </a:p>
          <a:p>
            <a:r>
              <a:rPr lang="en-US" sz="2800" dirty="0"/>
              <a:t>Writing different code for 10000 threads / 300 warps?</a:t>
            </a:r>
          </a:p>
          <a:p>
            <a:pPr>
              <a:buNone/>
            </a:pPr>
            <a:r>
              <a:rPr lang="en-US" sz="2800" dirty="0">
                <a:sym typeface="Wingdings" pitchFamily="2" charset="2"/>
              </a:rPr>
              <a:t></a:t>
            </a:r>
            <a:r>
              <a:rPr lang="en-US" sz="2800" dirty="0" smtClean="0"/>
              <a:t>Single-program, </a:t>
            </a:r>
            <a:r>
              <a:rPr lang="en-US" sz="2800" dirty="0"/>
              <a:t>multiple-data (</a:t>
            </a:r>
            <a:r>
              <a:rPr lang="en-US" sz="2800" dirty="0" smtClean="0"/>
              <a:t>SPMD = SIMDI) </a:t>
            </a:r>
            <a:r>
              <a:rPr lang="en-US" sz="2800" dirty="0"/>
              <a:t>model</a:t>
            </a:r>
          </a:p>
          <a:p>
            <a:pPr lvl="1"/>
            <a:r>
              <a:rPr lang="en-US" sz="2400" dirty="0"/>
              <a:t>Write one program that is executed by all threads</a:t>
            </a:r>
          </a:p>
          <a:p>
            <a:endParaRPr lang="de-AT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017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CUDA 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CUDA C is C (C++) with additional keywords to control parallel execution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300794" y="3014180"/>
            <a:ext cx="1630575" cy="35394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9pPr>
          </a:lstStyle>
          <a:p>
            <a:r>
              <a:rPr lang="en-US" sz="1700" b="1" baseline="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__global__ </a:t>
            </a:r>
            <a:endParaRPr lang="de-AT" dirty="0"/>
          </a:p>
        </p:txBody>
      </p:sp>
      <p:sp>
        <p:nvSpPr>
          <p:cNvPr id="6" name="Rectangle 5"/>
          <p:cNvSpPr/>
          <p:nvPr/>
        </p:nvSpPr>
        <p:spPr>
          <a:xfrm>
            <a:off x="3739270" y="3842596"/>
            <a:ext cx="1893467" cy="35394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9pPr>
          </a:lstStyle>
          <a:p>
            <a:r>
              <a:rPr lang="en-US" sz="1700" b="1" baseline="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__constant__ </a:t>
            </a:r>
            <a:endParaRPr lang="de-AT" dirty="0"/>
          </a:p>
        </p:txBody>
      </p:sp>
      <p:sp>
        <p:nvSpPr>
          <p:cNvPr id="7" name="Rectangle 6"/>
          <p:cNvSpPr/>
          <p:nvPr/>
        </p:nvSpPr>
        <p:spPr>
          <a:xfrm>
            <a:off x="4817449" y="3478575"/>
            <a:ext cx="1630575" cy="35394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9pPr>
          </a:lstStyle>
          <a:p>
            <a:r>
              <a:rPr lang="en-US" sz="1700" b="1" baseline="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__shared__ </a:t>
            </a:r>
            <a:endParaRPr lang="de-AT" dirty="0"/>
          </a:p>
        </p:txBody>
      </p:sp>
      <p:sp>
        <p:nvSpPr>
          <p:cNvPr id="8" name="Rectangle 7"/>
          <p:cNvSpPr/>
          <p:nvPr/>
        </p:nvSpPr>
        <p:spPr>
          <a:xfrm>
            <a:off x="3847943" y="4137549"/>
            <a:ext cx="1630575" cy="35394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9pPr>
          </a:lstStyle>
          <a:p>
            <a:r>
              <a:rPr lang="en-US" sz="1700" b="1" baseline="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__device__ </a:t>
            </a:r>
            <a:endParaRPr lang="de-AT" dirty="0"/>
          </a:p>
        </p:txBody>
      </p:sp>
      <p:sp>
        <p:nvSpPr>
          <p:cNvPr id="9" name="Rectangle 8"/>
          <p:cNvSpPr/>
          <p:nvPr/>
        </p:nvSpPr>
        <p:spPr>
          <a:xfrm>
            <a:off x="4067883" y="4137549"/>
            <a:ext cx="1367682" cy="35394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9pPr>
          </a:lstStyle>
          <a:p>
            <a:r>
              <a:rPr lang="en-US" sz="1700" b="1" baseline="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endParaRPr lang="de-AT" dirty="0"/>
          </a:p>
        </p:txBody>
      </p:sp>
      <p:sp>
        <p:nvSpPr>
          <p:cNvPr id="10" name="Rectangle 9"/>
          <p:cNvSpPr/>
          <p:nvPr/>
        </p:nvSpPr>
        <p:spPr>
          <a:xfrm>
            <a:off x="4199329" y="4355136"/>
            <a:ext cx="1236236" cy="35394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9pPr>
          </a:lstStyle>
          <a:p>
            <a:r>
              <a:rPr lang="en-US" sz="1700" b="1" baseline="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blockIdx</a:t>
            </a:r>
            <a:endParaRPr lang="de-AT" dirty="0"/>
          </a:p>
        </p:txBody>
      </p:sp>
      <p:sp>
        <p:nvSpPr>
          <p:cNvPr id="11" name="Rectangle 10"/>
          <p:cNvSpPr/>
          <p:nvPr/>
        </p:nvSpPr>
        <p:spPr>
          <a:xfrm>
            <a:off x="4796845" y="4945008"/>
            <a:ext cx="1499128" cy="35394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9pPr>
          </a:lstStyle>
          <a:p>
            <a:r>
              <a:rPr lang="en-US" sz="1700" b="1" baseline="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cudaMalloc</a:t>
            </a:r>
            <a:endParaRPr lang="de-AT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2671" y="4355103"/>
            <a:ext cx="2263302" cy="3539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9pPr>
          </a:lstStyle>
          <a:p>
            <a:r>
              <a:rPr lang="en-US" sz="1700" b="1" baseline="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__</a:t>
            </a:r>
            <a:r>
              <a:rPr lang="en-US" sz="1700" b="1" baseline="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syncthreads</a:t>
            </a:r>
            <a:r>
              <a:rPr lang="en-US" sz="1700" b="1" baseline="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()</a:t>
            </a:r>
            <a:endParaRPr lang="de-AT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21386" y="4367609"/>
            <a:ext cx="1171575" cy="3539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9pPr>
          </a:lstStyle>
          <a:p>
            <a:r>
              <a:rPr lang="en-US" sz="1700" b="1" baseline="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__any()</a:t>
            </a:r>
            <a:endParaRPr lang="de-AT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02509" y="4797532"/>
            <a:ext cx="1893467" cy="35394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9pPr>
          </a:lstStyle>
          <a:p>
            <a:r>
              <a:rPr lang="en-US" sz="1700" b="1" baseline="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cudaSetDevice</a:t>
            </a:r>
            <a:endParaRPr lang="de-AT" dirty="0">
              <a:solidFill>
                <a:srgbClr val="0070C0"/>
              </a:solidFill>
            </a:endParaRPr>
          </a:p>
        </p:txBody>
      </p:sp>
      <p:sp>
        <p:nvSpPr>
          <p:cNvPr id="15" name="Snip Diagonal Corner Rectangle 14"/>
          <p:cNvSpPr/>
          <p:nvPr/>
        </p:nvSpPr>
        <p:spPr bwMode="auto">
          <a:xfrm>
            <a:off x="3524116" y="2859905"/>
            <a:ext cx="4401141" cy="3078976"/>
          </a:xfrm>
          <a:prstGeom prst="snip2DiagRect">
            <a:avLst>
              <a:gd name="adj1" fmla="val 0"/>
              <a:gd name="adj2" fmla="val 4085"/>
            </a:avLst>
          </a:prstGeom>
          <a:ln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b="1" baseline="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__device__ </a:t>
            </a:r>
            <a:r>
              <a:rPr lang="en-US" sz="1700" b="1" baseline="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float </a:t>
            </a:r>
            <a:r>
              <a:rPr lang="en-US" sz="1700" b="1" baseline="0" dirty="0">
                <a:latin typeface="Courier New" pitchFamily="49" charset="0"/>
                <a:cs typeface="Courier New" pitchFamily="49" charset="0"/>
              </a:rPr>
              <a:t>x;</a:t>
            </a:r>
            <a:br>
              <a:rPr lang="en-US" sz="1700" b="1" baseline="0" dirty="0">
                <a:latin typeface="Courier New" pitchFamily="49" charset="0"/>
                <a:cs typeface="Courier New" pitchFamily="49" charset="0"/>
              </a:rPr>
            </a:br>
            <a:r>
              <a:rPr lang="en-US" sz="1700" b="1" baseline="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__global__ </a:t>
            </a:r>
            <a:r>
              <a:rPr lang="en-US" sz="1700" b="1" baseline="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700" b="1" baseline="0" dirty="0" err="1" smtClean="0">
                <a:latin typeface="Courier New" pitchFamily="49" charset="0"/>
                <a:cs typeface="Courier New" pitchFamily="49" charset="0"/>
              </a:rPr>
              <a:t>func</a:t>
            </a:r>
            <a:r>
              <a:rPr lang="en-US" sz="1700" b="1" baseline="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700" b="1" baseline="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700" b="1" baseline="0" dirty="0" smtClean="0">
                <a:latin typeface="Courier New" pitchFamily="49" charset="0"/>
                <a:cs typeface="Courier New" pitchFamily="49" charset="0"/>
              </a:rPr>
              <a:t>* </a:t>
            </a:r>
            <a:r>
              <a:rPr lang="en-US" sz="1700" b="1" baseline="0" dirty="0" err="1" smtClean="0">
                <a:latin typeface="Courier New" pitchFamily="49" charset="0"/>
                <a:cs typeface="Courier New" pitchFamily="49" charset="0"/>
              </a:rPr>
              <a:t>mem</a:t>
            </a:r>
            <a:r>
              <a:rPr lang="en-US" sz="1700" b="1" baseline="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sz="1700" b="1" baseline="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700" b="1" baseline="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700" b="1" baseline="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700" b="1" baseline="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__</a:t>
            </a:r>
            <a:r>
              <a:rPr lang="en-US" sz="1700" b="1" baseline="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shared__ </a:t>
            </a:r>
            <a:r>
              <a:rPr lang="en-US" sz="1700" b="1" baseline="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700" b="1" baseline="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700" b="1" baseline="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y[32];</a:t>
            </a:r>
          </a:p>
          <a:p>
            <a:r>
              <a:rPr lang="en-US" sz="1700" b="1" baseline="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700" b="1" baseline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…</a:t>
            </a:r>
            <a:endParaRPr lang="en-US" sz="1700" b="1" baseline="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700" b="1" baseline="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700" b="1" baseline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y[</a:t>
            </a:r>
            <a:r>
              <a:rPr lang="en-US" sz="1700" b="1" baseline="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US" sz="1700" b="1" baseline="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sz="1700" b="1" baseline="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US" sz="1700" b="1" baseline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700" b="1" baseline="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700" b="1" baseline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700" b="1" baseline="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__</a:t>
            </a:r>
            <a:r>
              <a:rPr lang="en-US" sz="1700" b="1" baseline="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syncthreads</a:t>
            </a:r>
            <a:r>
              <a:rPr lang="en-US" sz="1700" b="1" baseline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sz="1700" b="1" baseline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sz="1700" b="1" baseline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sz="1700" b="1" baseline="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cudaMalloc</a:t>
            </a:r>
            <a:r>
              <a:rPr lang="en-US" sz="1700" b="1" baseline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(&amp;</a:t>
            </a:r>
            <a:r>
              <a:rPr lang="en-US" sz="1700" b="1" baseline="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d_mem</a:t>
            </a:r>
            <a:r>
              <a:rPr lang="en-US" sz="1700" b="1" baseline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bytes);</a:t>
            </a:r>
          </a:p>
          <a:p>
            <a:r>
              <a:rPr lang="en-US" sz="1700" b="1" baseline="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func</a:t>
            </a:r>
            <a:r>
              <a:rPr lang="en-US" sz="1700" b="1" baseline="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&lt;&lt;&lt;</a:t>
            </a:r>
            <a:r>
              <a:rPr lang="en-US" sz="1700" b="1" baseline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10,10</a:t>
            </a:r>
            <a:r>
              <a:rPr lang="en-US" sz="1700" b="1" baseline="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&gt;&gt;&gt;</a:t>
            </a:r>
            <a:r>
              <a:rPr lang="en-US" sz="1700" b="1" baseline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700" b="1" baseline="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d_mem</a:t>
            </a:r>
            <a:r>
              <a:rPr lang="en-US" sz="1700" b="1" baseline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700" b="1" baseline="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694571" y="3222706"/>
            <a:ext cx="950259" cy="8642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694568" y="3349706"/>
            <a:ext cx="1192016" cy="57295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977391" y="3712477"/>
            <a:ext cx="2341241" cy="57022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048462" y="4642737"/>
            <a:ext cx="1982138" cy="20593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199017" y="5096374"/>
            <a:ext cx="1471543" cy="26644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237371" y="5456414"/>
            <a:ext cx="1865237" cy="19443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6295975" y="2931353"/>
            <a:ext cx="2365415" cy="1783392"/>
            <a:chOff x="6909381" y="2671482"/>
            <a:chExt cx="2365415" cy="1885510"/>
          </a:xfrm>
        </p:grpSpPr>
        <p:sp>
          <p:nvSpPr>
            <p:cNvPr id="26" name="Right Brace 25"/>
            <p:cNvSpPr/>
            <p:nvPr/>
          </p:nvSpPr>
          <p:spPr>
            <a:xfrm>
              <a:off x="6909381" y="2671482"/>
              <a:ext cx="603394" cy="1885510"/>
            </a:xfrm>
            <a:prstGeom prst="rightBrace">
              <a:avLst>
                <a:gd name="adj1" fmla="val 54390"/>
                <a:gd name="adj2" fmla="val 42868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AT"/>
            </a:p>
          </p:txBody>
        </p:sp>
        <p:sp>
          <p:nvSpPr>
            <p:cNvPr id="27" name="TextBox 37"/>
            <p:cNvSpPr txBox="1"/>
            <p:nvPr/>
          </p:nvSpPr>
          <p:spPr>
            <a:xfrm>
              <a:off x="7512775" y="3212730"/>
              <a:ext cx="1762021" cy="70173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r>
                <a:rPr lang="de-AT" sz="1600" b="1" baseline="0" dirty="0" smtClean="0">
                  <a:solidFill>
                    <a:srgbClr val="FF0000"/>
                  </a:solidFill>
                </a:rPr>
                <a:t>GPU </a:t>
              </a:r>
              <a:r>
                <a:rPr lang="de-AT" sz="1600" b="1" baseline="0" dirty="0" err="1" smtClean="0">
                  <a:solidFill>
                    <a:srgbClr val="FF0000"/>
                  </a:solidFill>
                </a:rPr>
                <a:t>code</a:t>
              </a:r>
              <a:r>
                <a:rPr lang="de-AT" sz="1600" b="1" baseline="0" dirty="0" smtClean="0">
                  <a:solidFill>
                    <a:srgbClr val="FF0000"/>
                  </a:solidFill>
                </a:rPr>
                <a:t/>
              </a:r>
              <a:br>
                <a:rPr lang="de-AT" sz="1600" b="1" baseline="0" dirty="0" smtClean="0">
                  <a:solidFill>
                    <a:srgbClr val="FF0000"/>
                  </a:solidFill>
                </a:rPr>
              </a:br>
              <a:r>
                <a:rPr lang="de-AT" sz="1600" b="1" baseline="0" dirty="0" smtClean="0">
                  <a:solidFill>
                    <a:srgbClr val="FF0000"/>
                  </a:solidFill>
                </a:rPr>
                <a:t>(</a:t>
              </a:r>
              <a:r>
                <a:rPr lang="de-AT" sz="1600" b="1" baseline="0" dirty="0" err="1" smtClean="0">
                  <a:solidFill>
                    <a:srgbClr val="FF0000"/>
                  </a:solidFill>
                </a:rPr>
                <a:t>device</a:t>
              </a:r>
              <a:r>
                <a:rPr lang="de-AT" sz="1600" b="1" baseline="0" dirty="0" smtClean="0">
                  <a:solidFill>
                    <a:srgbClr val="FF0000"/>
                  </a:solidFill>
                </a:rPr>
                <a:t> </a:t>
              </a:r>
              <a:r>
                <a:rPr lang="de-AT" sz="1600" b="1" baseline="0" dirty="0" err="1" smtClean="0">
                  <a:solidFill>
                    <a:srgbClr val="FF0000"/>
                  </a:solidFill>
                </a:rPr>
                <a:t>code</a:t>
              </a:r>
              <a:r>
                <a:rPr lang="de-AT" sz="1600" b="1" baseline="0" dirty="0" smtClean="0">
                  <a:solidFill>
                    <a:srgbClr val="FF0000"/>
                  </a:solidFill>
                </a:rPr>
                <a:t>)</a:t>
              </a:r>
              <a:endParaRPr lang="de-AT" sz="1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63901" y="4858761"/>
            <a:ext cx="2166691" cy="1065679"/>
            <a:chOff x="6912835" y="4628927"/>
            <a:chExt cx="2166691" cy="1278814"/>
          </a:xfrm>
        </p:grpSpPr>
        <p:sp>
          <p:nvSpPr>
            <p:cNvPr id="24" name="Right Brace 23"/>
            <p:cNvSpPr/>
            <p:nvPr/>
          </p:nvSpPr>
          <p:spPr>
            <a:xfrm>
              <a:off x="6912835" y="4628927"/>
              <a:ext cx="603394" cy="1278814"/>
            </a:xfrm>
            <a:prstGeom prst="rightBrace">
              <a:avLst>
                <a:gd name="adj1" fmla="val 54390"/>
                <a:gd name="adj2" fmla="val 49177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AT"/>
            </a:p>
          </p:txBody>
        </p:sp>
        <p:sp>
          <p:nvSpPr>
            <p:cNvPr id="25" name="TextBox 39"/>
            <p:cNvSpPr txBox="1"/>
            <p:nvPr/>
          </p:nvSpPr>
          <p:spPr>
            <a:xfrm>
              <a:off x="7556352" y="4967219"/>
              <a:ext cx="1523174" cy="70173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sz="1600" i="1" kern="1200">
                  <a:solidFill>
                    <a:srgbClr val="6E6E6F"/>
                  </a:solidFill>
                  <a:latin typeface="Verdana" pitchFamily="34" charset="0"/>
                  <a:ea typeface="+mn-ea"/>
                  <a:cs typeface="Times New Roman" pitchFamily="18" charset="0"/>
                </a:defRPr>
              </a:lvl9pPr>
            </a:lstStyle>
            <a:p>
              <a:r>
                <a:rPr lang="de-AT" sz="1600" b="1" baseline="0" dirty="0" smtClean="0">
                  <a:solidFill>
                    <a:srgbClr val="FF0000"/>
                  </a:solidFill>
                </a:rPr>
                <a:t>CPU </a:t>
              </a:r>
              <a:r>
                <a:rPr lang="de-AT" sz="1600" b="1" baseline="0" dirty="0" err="1" smtClean="0">
                  <a:solidFill>
                    <a:srgbClr val="FF0000"/>
                  </a:solidFill>
                </a:rPr>
                <a:t>code</a:t>
              </a:r>
              <a:r>
                <a:rPr lang="de-AT" sz="1600" b="1" baseline="0" dirty="0" smtClean="0">
                  <a:solidFill>
                    <a:srgbClr val="FF0000"/>
                  </a:solidFill>
                </a:rPr>
                <a:t/>
              </a:r>
              <a:br>
                <a:rPr lang="de-AT" sz="1600" b="1" baseline="0" dirty="0" smtClean="0">
                  <a:solidFill>
                    <a:srgbClr val="FF0000"/>
                  </a:solidFill>
                </a:rPr>
              </a:br>
              <a:r>
                <a:rPr lang="de-AT" sz="1600" b="1" baseline="0" dirty="0" smtClean="0">
                  <a:solidFill>
                    <a:srgbClr val="FF0000"/>
                  </a:solidFill>
                </a:rPr>
                <a:t>(</a:t>
              </a:r>
              <a:r>
                <a:rPr lang="de-AT" sz="1600" b="1" baseline="0" dirty="0" err="1" smtClean="0">
                  <a:solidFill>
                    <a:srgbClr val="FF0000"/>
                  </a:solidFill>
                </a:rPr>
                <a:t>host</a:t>
              </a:r>
              <a:r>
                <a:rPr lang="de-AT" sz="1600" b="1" baseline="0" dirty="0" smtClean="0">
                  <a:solidFill>
                    <a:srgbClr val="FF0000"/>
                  </a:solidFill>
                </a:rPr>
                <a:t> </a:t>
              </a:r>
              <a:r>
                <a:rPr lang="de-AT" sz="1600" b="1" baseline="0" dirty="0" err="1" smtClean="0">
                  <a:solidFill>
                    <a:srgbClr val="FF0000"/>
                  </a:solidFill>
                </a:rPr>
                <a:t>code</a:t>
              </a:r>
              <a:r>
                <a:rPr lang="de-AT" sz="1600" b="1" baseline="0" dirty="0" smtClean="0">
                  <a:solidFill>
                    <a:srgbClr val="FF0000"/>
                  </a:solidFill>
                </a:rPr>
                <a:t>)</a:t>
              </a:r>
              <a:endParaRPr lang="de-AT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56049" y="2843122"/>
            <a:ext cx="21714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Type qualifiers</a:t>
            </a:r>
          </a:p>
          <a:p>
            <a:r>
              <a:rPr lang="en-US" sz="2400" dirty="0"/>
              <a:t>Keywords</a:t>
            </a:r>
          </a:p>
          <a:p>
            <a:r>
              <a:rPr lang="en-US" sz="2400" dirty="0" err="1"/>
              <a:t>Intrinsics</a:t>
            </a:r>
            <a:endParaRPr lang="en-US" sz="2400" dirty="0"/>
          </a:p>
          <a:p>
            <a:endParaRPr lang="en-GB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98762" y="4631172"/>
            <a:ext cx="21002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Runtime API</a:t>
            </a:r>
          </a:p>
          <a:p>
            <a:r>
              <a:rPr lang="en-US" sz="2400" dirty="0"/>
              <a:t>GPU function </a:t>
            </a:r>
            <a:br>
              <a:rPr lang="en-US" sz="2400" dirty="0"/>
            </a:br>
            <a:r>
              <a:rPr lang="en-US" sz="2400" dirty="0"/>
              <a:t>launches 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8817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Kernel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3" y="1934427"/>
            <a:ext cx="7612493" cy="4953765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400" dirty="0"/>
              <a:t>A function that is executed on the GPU</a:t>
            </a:r>
          </a:p>
          <a:p>
            <a:pPr>
              <a:buFontTx/>
              <a:buChar char="-"/>
            </a:pPr>
            <a:r>
              <a:rPr lang="en-US" sz="2400" dirty="0"/>
              <a:t>Each started thread is executing the same function</a:t>
            </a:r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Indicated by </a:t>
            </a:r>
            <a:r>
              <a:rPr lang="en-US" sz="3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__global__ </a:t>
            </a:r>
            <a:endParaRPr lang="en-US" sz="24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Char char="-"/>
            </a:pPr>
            <a:r>
              <a:rPr lang="en-US" sz="2400" dirty="0"/>
              <a:t>must have return value 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void</a:t>
            </a:r>
            <a:endParaRPr lang="en-US" sz="2400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dirty="0"/>
          </a:p>
        </p:txBody>
      </p:sp>
      <p:sp>
        <p:nvSpPr>
          <p:cNvPr id="4" name="Snip Diagonal Corner Rectangle 3"/>
          <p:cNvSpPr/>
          <p:nvPr/>
        </p:nvSpPr>
        <p:spPr bwMode="auto">
          <a:xfrm>
            <a:off x="658416" y="2965041"/>
            <a:ext cx="7772400" cy="1169458"/>
          </a:xfrm>
          <a:prstGeom prst="snip2DiagRect">
            <a:avLst>
              <a:gd name="adj1" fmla="val 0"/>
              <a:gd name="adj2" fmla="val 7806"/>
            </a:avLst>
          </a:prstGeom>
          <a:ln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4033838" algn="l"/>
              </a:tabLst>
              <a:defRPr/>
            </a:pPr>
            <a:r>
              <a:rPr lang="en-US" sz="1700" b="1" baseline="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__global__ </a:t>
            </a:r>
            <a:r>
              <a:rPr lang="en-US" sz="1700" b="1" baseline="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sz="1700" b="1" baseline="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700" b="1" baseline="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myfunction</a:t>
            </a:r>
            <a:r>
              <a:rPr lang="en-US" sz="1700" b="1" baseline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700" b="1" baseline="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float </a:t>
            </a:r>
            <a:r>
              <a:rPr lang="en-US" sz="1700" b="1" baseline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*input, </a:t>
            </a:r>
            <a:r>
              <a:rPr lang="en-US" sz="1700" b="1" baseline="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700" b="1" baseline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* output)</a:t>
            </a:r>
            <a:endParaRPr lang="en-US" sz="1700" b="1" baseline="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4033838" algn="l"/>
              </a:tabLst>
              <a:defRPr/>
            </a:pPr>
            <a:r>
              <a:rPr lang="en-US" sz="1700" b="1" baseline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US" sz="1700" b="1" baseline="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marL="185738">
              <a:tabLst>
                <a:tab pos="4033838" algn="l"/>
              </a:tabLst>
              <a:defRPr/>
            </a:pPr>
            <a:r>
              <a:rPr lang="en-US" sz="1700" b="1" baseline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*output = *input;</a:t>
            </a:r>
            <a:endParaRPr lang="en-US" sz="1700" b="1" baseline="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4033838" algn="l"/>
              </a:tabLst>
              <a:defRPr/>
            </a:pPr>
            <a:r>
              <a:rPr lang="en-US" sz="1700" b="1" baseline="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5797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Parallel Kernel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Kernel is split up in blocks of threads</a:t>
            </a:r>
          </a:p>
          <a:p>
            <a:endParaRPr lang="en-GB" dirty="0"/>
          </a:p>
        </p:txBody>
      </p:sp>
      <p:grpSp>
        <p:nvGrpSpPr>
          <p:cNvPr id="592" name="Group 787"/>
          <p:cNvGrpSpPr/>
          <p:nvPr/>
        </p:nvGrpSpPr>
        <p:grpSpPr>
          <a:xfrm>
            <a:off x="1885661" y="2429037"/>
            <a:ext cx="5181600" cy="3176000"/>
            <a:chOff x="1924050" y="2361975"/>
            <a:chExt cx="5181600" cy="3811200"/>
          </a:xfrm>
        </p:grpSpPr>
        <p:sp>
          <p:nvSpPr>
            <p:cNvPr id="593" name="Rectangle 592"/>
            <p:cNvSpPr/>
            <p:nvPr/>
          </p:nvSpPr>
          <p:spPr>
            <a:xfrm>
              <a:off x="1924050" y="236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94" name="Rectangle 593"/>
            <p:cNvSpPr/>
            <p:nvPr/>
          </p:nvSpPr>
          <p:spPr>
            <a:xfrm>
              <a:off x="2247900" y="236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95" name="Rectangle 594"/>
            <p:cNvSpPr/>
            <p:nvPr/>
          </p:nvSpPr>
          <p:spPr>
            <a:xfrm>
              <a:off x="2571750" y="236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96" name="Rectangle 595"/>
            <p:cNvSpPr/>
            <p:nvPr/>
          </p:nvSpPr>
          <p:spPr>
            <a:xfrm>
              <a:off x="2895600" y="236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97" name="Rectangle 596"/>
            <p:cNvSpPr/>
            <p:nvPr/>
          </p:nvSpPr>
          <p:spPr>
            <a:xfrm>
              <a:off x="3219450" y="236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98" name="Rectangle 597"/>
            <p:cNvSpPr/>
            <p:nvPr/>
          </p:nvSpPr>
          <p:spPr>
            <a:xfrm>
              <a:off x="3543300" y="236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99" name="Rectangle 598"/>
            <p:cNvSpPr/>
            <p:nvPr/>
          </p:nvSpPr>
          <p:spPr>
            <a:xfrm>
              <a:off x="3867150" y="236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00" name="Rectangle 599"/>
            <p:cNvSpPr/>
            <p:nvPr/>
          </p:nvSpPr>
          <p:spPr>
            <a:xfrm>
              <a:off x="4191000" y="236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01" name="Rectangle 600"/>
            <p:cNvSpPr/>
            <p:nvPr/>
          </p:nvSpPr>
          <p:spPr>
            <a:xfrm>
              <a:off x="4514850" y="236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02" name="Rectangle 601"/>
            <p:cNvSpPr/>
            <p:nvPr/>
          </p:nvSpPr>
          <p:spPr>
            <a:xfrm>
              <a:off x="4838700" y="236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03" name="Rectangle 602"/>
            <p:cNvSpPr/>
            <p:nvPr/>
          </p:nvSpPr>
          <p:spPr>
            <a:xfrm>
              <a:off x="5162550" y="236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04" name="Rectangle 603"/>
            <p:cNvSpPr/>
            <p:nvPr/>
          </p:nvSpPr>
          <p:spPr>
            <a:xfrm>
              <a:off x="5486400" y="236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05" name="Rectangle 604"/>
            <p:cNvSpPr/>
            <p:nvPr/>
          </p:nvSpPr>
          <p:spPr>
            <a:xfrm>
              <a:off x="5810250" y="236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06" name="Rectangle 605"/>
            <p:cNvSpPr/>
            <p:nvPr/>
          </p:nvSpPr>
          <p:spPr>
            <a:xfrm>
              <a:off x="6134100" y="236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07" name="Rectangle 606"/>
            <p:cNvSpPr/>
            <p:nvPr/>
          </p:nvSpPr>
          <p:spPr>
            <a:xfrm>
              <a:off x="6457950" y="236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08" name="Rectangle 607"/>
            <p:cNvSpPr/>
            <p:nvPr/>
          </p:nvSpPr>
          <p:spPr>
            <a:xfrm>
              <a:off x="6781800" y="236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09" name="Rectangle 608"/>
            <p:cNvSpPr/>
            <p:nvPr/>
          </p:nvSpPr>
          <p:spPr>
            <a:xfrm>
              <a:off x="1924050" y="267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10" name="Rectangle 609"/>
            <p:cNvSpPr/>
            <p:nvPr/>
          </p:nvSpPr>
          <p:spPr>
            <a:xfrm>
              <a:off x="2247900" y="267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11" name="Rectangle 610"/>
            <p:cNvSpPr/>
            <p:nvPr/>
          </p:nvSpPr>
          <p:spPr>
            <a:xfrm>
              <a:off x="2571750" y="267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12" name="Rectangle 611"/>
            <p:cNvSpPr/>
            <p:nvPr/>
          </p:nvSpPr>
          <p:spPr>
            <a:xfrm>
              <a:off x="2895600" y="267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13" name="Rectangle 612"/>
            <p:cNvSpPr/>
            <p:nvPr/>
          </p:nvSpPr>
          <p:spPr>
            <a:xfrm>
              <a:off x="3219450" y="267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14" name="Rectangle 613"/>
            <p:cNvSpPr/>
            <p:nvPr/>
          </p:nvSpPr>
          <p:spPr>
            <a:xfrm>
              <a:off x="3543300" y="267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15" name="Rectangle 614"/>
            <p:cNvSpPr/>
            <p:nvPr/>
          </p:nvSpPr>
          <p:spPr>
            <a:xfrm>
              <a:off x="3867150" y="267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16" name="Rectangle 615"/>
            <p:cNvSpPr/>
            <p:nvPr/>
          </p:nvSpPr>
          <p:spPr>
            <a:xfrm>
              <a:off x="4191000" y="267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17" name="Rectangle 616"/>
            <p:cNvSpPr/>
            <p:nvPr/>
          </p:nvSpPr>
          <p:spPr>
            <a:xfrm>
              <a:off x="4514850" y="267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18" name="Rectangle 617"/>
            <p:cNvSpPr/>
            <p:nvPr/>
          </p:nvSpPr>
          <p:spPr>
            <a:xfrm>
              <a:off x="4838700" y="267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19" name="Rectangle 618"/>
            <p:cNvSpPr/>
            <p:nvPr/>
          </p:nvSpPr>
          <p:spPr>
            <a:xfrm>
              <a:off x="5162550" y="267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20" name="Rectangle 619"/>
            <p:cNvSpPr/>
            <p:nvPr/>
          </p:nvSpPr>
          <p:spPr>
            <a:xfrm>
              <a:off x="5486400" y="267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21" name="Rectangle 620"/>
            <p:cNvSpPr/>
            <p:nvPr/>
          </p:nvSpPr>
          <p:spPr>
            <a:xfrm>
              <a:off x="5810250" y="267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22" name="Rectangle 621"/>
            <p:cNvSpPr/>
            <p:nvPr/>
          </p:nvSpPr>
          <p:spPr>
            <a:xfrm>
              <a:off x="6134100" y="267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23" name="Rectangle 622"/>
            <p:cNvSpPr/>
            <p:nvPr/>
          </p:nvSpPr>
          <p:spPr>
            <a:xfrm>
              <a:off x="6457950" y="267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24" name="Rectangle 623"/>
            <p:cNvSpPr/>
            <p:nvPr/>
          </p:nvSpPr>
          <p:spPr>
            <a:xfrm>
              <a:off x="6781800" y="267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25" name="Rectangle 624"/>
            <p:cNvSpPr/>
            <p:nvPr/>
          </p:nvSpPr>
          <p:spPr>
            <a:xfrm>
              <a:off x="1924050" y="299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26" name="Rectangle 625"/>
            <p:cNvSpPr/>
            <p:nvPr/>
          </p:nvSpPr>
          <p:spPr>
            <a:xfrm>
              <a:off x="2247900" y="299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27" name="Rectangle 626"/>
            <p:cNvSpPr/>
            <p:nvPr/>
          </p:nvSpPr>
          <p:spPr>
            <a:xfrm>
              <a:off x="2571750" y="299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28" name="Rectangle 627"/>
            <p:cNvSpPr/>
            <p:nvPr/>
          </p:nvSpPr>
          <p:spPr>
            <a:xfrm>
              <a:off x="2895600" y="299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29" name="Rectangle 628"/>
            <p:cNvSpPr/>
            <p:nvPr/>
          </p:nvSpPr>
          <p:spPr>
            <a:xfrm>
              <a:off x="3219450" y="299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0" name="Rectangle 629"/>
            <p:cNvSpPr/>
            <p:nvPr/>
          </p:nvSpPr>
          <p:spPr>
            <a:xfrm>
              <a:off x="3543300" y="299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1" name="Rectangle 630"/>
            <p:cNvSpPr/>
            <p:nvPr/>
          </p:nvSpPr>
          <p:spPr>
            <a:xfrm>
              <a:off x="3867150" y="299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2" name="Rectangle 631"/>
            <p:cNvSpPr/>
            <p:nvPr/>
          </p:nvSpPr>
          <p:spPr>
            <a:xfrm>
              <a:off x="4191000" y="299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3" name="Rectangle 632"/>
            <p:cNvSpPr/>
            <p:nvPr/>
          </p:nvSpPr>
          <p:spPr>
            <a:xfrm>
              <a:off x="4514850" y="299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4" name="Rectangle 633"/>
            <p:cNvSpPr/>
            <p:nvPr/>
          </p:nvSpPr>
          <p:spPr>
            <a:xfrm>
              <a:off x="4838700" y="299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5" name="Rectangle 634"/>
            <p:cNvSpPr/>
            <p:nvPr/>
          </p:nvSpPr>
          <p:spPr>
            <a:xfrm>
              <a:off x="5162550" y="299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6" name="Rectangle 635"/>
            <p:cNvSpPr/>
            <p:nvPr/>
          </p:nvSpPr>
          <p:spPr>
            <a:xfrm>
              <a:off x="5486400" y="299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7" name="Rectangle 636"/>
            <p:cNvSpPr/>
            <p:nvPr/>
          </p:nvSpPr>
          <p:spPr>
            <a:xfrm>
              <a:off x="5810250" y="299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8" name="Rectangle 637"/>
            <p:cNvSpPr/>
            <p:nvPr/>
          </p:nvSpPr>
          <p:spPr>
            <a:xfrm>
              <a:off x="6134100" y="299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9" name="Rectangle 638"/>
            <p:cNvSpPr/>
            <p:nvPr/>
          </p:nvSpPr>
          <p:spPr>
            <a:xfrm>
              <a:off x="6457950" y="299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40" name="Rectangle 639"/>
            <p:cNvSpPr/>
            <p:nvPr/>
          </p:nvSpPr>
          <p:spPr>
            <a:xfrm>
              <a:off x="6781800" y="299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41" name="Rectangle 640"/>
            <p:cNvSpPr/>
            <p:nvPr/>
          </p:nvSpPr>
          <p:spPr>
            <a:xfrm>
              <a:off x="1924050" y="330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42" name="Rectangle 641"/>
            <p:cNvSpPr/>
            <p:nvPr/>
          </p:nvSpPr>
          <p:spPr>
            <a:xfrm>
              <a:off x="2247900" y="330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43" name="Rectangle 642"/>
            <p:cNvSpPr/>
            <p:nvPr/>
          </p:nvSpPr>
          <p:spPr>
            <a:xfrm>
              <a:off x="2571750" y="330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44" name="Rectangle 643"/>
            <p:cNvSpPr/>
            <p:nvPr/>
          </p:nvSpPr>
          <p:spPr>
            <a:xfrm>
              <a:off x="2895600" y="330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45" name="Rectangle 644"/>
            <p:cNvSpPr/>
            <p:nvPr/>
          </p:nvSpPr>
          <p:spPr>
            <a:xfrm>
              <a:off x="3219450" y="330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46" name="Rectangle 645"/>
            <p:cNvSpPr/>
            <p:nvPr/>
          </p:nvSpPr>
          <p:spPr>
            <a:xfrm>
              <a:off x="3543300" y="330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47" name="Rectangle 646"/>
            <p:cNvSpPr/>
            <p:nvPr/>
          </p:nvSpPr>
          <p:spPr>
            <a:xfrm>
              <a:off x="3867150" y="330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48" name="Rectangle 647"/>
            <p:cNvSpPr/>
            <p:nvPr/>
          </p:nvSpPr>
          <p:spPr>
            <a:xfrm>
              <a:off x="4191000" y="330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49" name="Rectangle 648"/>
            <p:cNvSpPr/>
            <p:nvPr/>
          </p:nvSpPr>
          <p:spPr>
            <a:xfrm>
              <a:off x="4514850" y="330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50" name="Rectangle 649"/>
            <p:cNvSpPr/>
            <p:nvPr/>
          </p:nvSpPr>
          <p:spPr>
            <a:xfrm>
              <a:off x="4838700" y="330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51" name="Rectangle 650"/>
            <p:cNvSpPr/>
            <p:nvPr/>
          </p:nvSpPr>
          <p:spPr>
            <a:xfrm>
              <a:off x="5162550" y="330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52" name="Rectangle 651"/>
            <p:cNvSpPr/>
            <p:nvPr/>
          </p:nvSpPr>
          <p:spPr>
            <a:xfrm>
              <a:off x="5486400" y="330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53" name="Rectangle 652"/>
            <p:cNvSpPr/>
            <p:nvPr/>
          </p:nvSpPr>
          <p:spPr>
            <a:xfrm>
              <a:off x="5810250" y="330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54" name="Rectangle 653"/>
            <p:cNvSpPr/>
            <p:nvPr/>
          </p:nvSpPr>
          <p:spPr>
            <a:xfrm>
              <a:off x="6134100" y="330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55" name="Rectangle 654"/>
            <p:cNvSpPr/>
            <p:nvPr/>
          </p:nvSpPr>
          <p:spPr>
            <a:xfrm>
              <a:off x="6457950" y="330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56" name="Rectangle 655"/>
            <p:cNvSpPr/>
            <p:nvPr/>
          </p:nvSpPr>
          <p:spPr>
            <a:xfrm>
              <a:off x="6781800" y="330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57" name="Rectangle 656"/>
            <p:cNvSpPr/>
            <p:nvPr/>
          </p:nvSpPr>
          <p:spPr>
            <a:xfrm>
              <a:off x="1924050" y="3619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58" name="Rectangle 657"/>
            <p:cNvSpPr/>
            <p:nvPr/>
          </p:nvSpPr>
          <p:spPr>
            <a:xfrm>
              <a:off x="2247900" y="3619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59" name="Rectangle 658"/>
            <p:cNvSpPr/>
            <p:nvPr/>
          </p:nvSpPr>
          <p:spPr>
            <a:xfrm>
              <a:off x="2571750" y="3619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60" name="Rectangle 659"/>
            <p:cNvSpPr/>
            <p:nvPr/>
          </p:nvSpPr>
          <p:spPr>
            <a:xfrm>
              <a:off x="2895600" y="3619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61" name="Rectangle 660"/>
            <p:cNvSpPr/>
            <p:nvPr/>
          </p:nvSpPr>
          <p:spPr>
            <a:xfrm>
              <a:off x="3219450" y="3619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62" name="Rectangle 661"/>
            <p:cNvSpPr/>
            <p:nvPr/>
          </p:nvSpPr>
          <p:spPr>
            <a:xfrm>
              <a:off x="3543300" y="3619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63" name="Rectangle 662"/>
            <p:cNvSpPr/>
            <p:nvPr/>
          </p:nvSpPr>
          <p:spPr>
            <a:xfrm>
              <a:off x="3867150" y="3619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64" name="Rectangle 663"/>
            <p:cNvSpPr/>
            <p:nvPr/>
          </p:nvSpPr>
          <p:spPr>
            <a:xfrm>
              <a:off x="4191000" y="3619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65" name="Rectangle 664"/>
            <p:cNvSpPr/>
            <p:nvPr/>
          </p:nvSpPr>
          <p:spPr>
            <a:xfrm>
              <a:off x="4514850" y="3619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66" name="Rectangle 665"/>
            <p:cNvSpPr/>
            <p:nvPr/>
          </p:nvSpPr>
          <p:spPr>
            <a:xfrm>
              <a:off x="4838700" y="3619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67" name="Rectangle 666"/>
            <p:cNvSpPr/>
            <p:nvPr/>
          </p:nvSpPr>
          <p:spPr>
            <a:xfrm>
              <a:off x="5162550" y="3619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68" name="Rectangle 667"/>
            <p:cNvSpPr/>
            <p:nvPr/>
          </p:nvSpPr>
          <p:spPr>
            <a:xfrm>
              <a:off x="5486400" y="3619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69" name="Rectangle 668"/>
            <p:cNvSpPr/>
            <p:nvPr/>
          </p:nvSpPr>
          <p:spPr>
            <a:xfrm>
              <a:off x="5810250" y="3619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70" name="Rectangle 669"/>
            <p:cNvSpPr/>
            <p:nvPr/>
          </p:nvSpPr>
          <p:spPr>
            <a:xfrm>
              <a:off x="6134100" y="3619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71" name="Rectangle 670"/>
            <p:cNvSpPr/>
            <p:nvPr/>
          </p:nvSpPr>
          <p:spPr>
            <a:xfrm>
              <a:off x="6457950" y="3619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72" name="Rectangle 671"/>
            <p:cNvSpPr/>
            <p:nvPr/>
          </p:nvSpPr>
          <p:spPr>
            <a:xfrm>
              <a:off x="6781800" y="3619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73" name="Rectangle 672"/>
            <p:cNvSpPr/>
            <p:nvPr/>
          </p:nvSpPr>
          <p:spPr>
            <a:xfrm>
              <a:off x="1924050" y="3943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74" name="Rectangle 673"/>
            <p:cNvSpPr/>
            <p:nvPr/>
          </p:nvSpPr>
          <p:spPr>
            <a:xfrm>
              <a:off x="2247900" y="3943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75" name="Rectangle 674"/>
            <p:cNvSpPr/>
            <p:nvPr/>
          </p:nvSpPr>
          <p:spPr>
            <a:xfrm>
              <a:off x="2571750" y="3943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76" name="Rectangle 675"/>
            <p:cNvSpPr/>
            <p:nvPr/>
          </p:nvSpPr>
          <p:spPr>
            <a:xfrm>
              <a:off x="2895600" y="3943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77" name="Rectangle 676"/>
            <p:cNvSpPr/>
            <p:nvPr/>
          </p:nvSpPr>
          <p:spPr>
            <a:xfrm>
              <a:off x="3219450" y="3943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78" name="Rectangle 677"/>
            <p:cNvSpPr/>
            <p:nvPr/>
          </p:nvSpPr>
          <p:spPr>
            <a:xfrm>
              <a:off x="3543300" y="3943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79" name="Rectangle 678"/>
            <p:cNvSpPr/>
            <p:nvPr/>
          </p:nvSpPr>
          <p:spPr>
            <a:xfrm>
              <a:off x="3867150" y="3943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80" name="Rectangle 679"/>
            <p:cNvSpPr/>
            <p:nvPr/>
          </p:nvSpPr>
          <p:spPr>
            <a:xfrm>
              <a:off x="4191000" y="3943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81" name="Rectangle 680"/>
            <p:cNvSpPr/>
            <p:nvPr/>
          </p:nvSpPr>
          <p:spPr>
            <a:xfrm>
              <a:off x="4514850" y="3943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82" name="Rectangle 681"/>
            <p:cNvSpPr/>
            <p:nvPr/>
          </p:nvSpPr>
          <p:spPr>
            <a:xfrm>
              <a:off x="4838700" y="3943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83" name="Rectangle 682"/>
            <p:cNvSpPr/>
            <p:nvPr/>
          </p:nvSpPr>
          <p:spPr>
            <a:xfrm>
              <a:off x="5162550" y="3943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84" name="Rectangle 683"/>
            <p:cNvSpPr/>
            <p:nvPr/>
          </p:nvSpPr>
          <p:spPr>
            <a:xfrm>
              <a:off x="5486400" y="3943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85" name="Rectangle 684"/>
            <p:cNvSpPr/>
            <p:nvPr/>
          </p:nvSpPr>
          <p:spPr>
            <a:xfrm>
              <a:off x="5810250" y="3943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86" name="Rectangle 685"/>
            <p:cNvSpPr/>
            <p:nvPr/>
          </p:nvSpPr>
          <p:spPr>
            <a:xfrm>
              <a:off x="6134100" y="3943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87" name="Rectangle 686"/>
            <p:cNvSpPr/>
            <p:nvPr/>
          </p:nvSpPr>
          <p:spPr>
            <a:xfrm>
              <a:off x="6457950" y="3943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88" name="Rectangle 687"/>
            <p:cNvSpPr/>
            <p:nvPr/>
          </p:nvSpPr>
          <p:spPr>
            <a:xfrm>
              <a:off x="6781800" y="3943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89" name="Rectangle 688"/>
            <p:cNvSpPr/>
            <p:nvPr/>
          </p:nvSpPr>
          <p:spPr>
            <a:xfrm>
              <a:off x="1924050" y="4267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90" name="Rectangle 689"/>
            <p:cNvSpPr/>
            <p:nvPr/>
          </p:nvSpPr>
          <p:spPr>
            <a:xfrm>
              <a:off x="2247900" y="4267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91" name="Rectangle 690"/>
            <p:cNvSpPr/>
            <p:nvPr/>
          </p:nvSpPr>
          <p:spPr>
            <a:xfrm>
              <a:off x="2571750" y="4267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92" name="Rectangle 691"/>
            <p:cNvSpPr/>
            <p:nvPr/>
          </p:nvSpPr>
          <p:spPr>
            <a:xfrm>
              <a:off x="2895600" y="4267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93" name="Rectangle 692"/>
            <p:cNvSpPr/>
            <p:nvPr/>
          </p:nvSpPr>
          <p:spPr>
            <a:xfrm>
              <a:off x="3219450" y="4267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94" name="Rectangle 693"/>
            <p:cNvSpPr/>
            <p:nvPr/>
          </p:nvSpPr>
          <p:spPr>
            <a:xfrm>
              <a:off x="3543300" y="4267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95" name="Rectangle 694"/>
            <p:cNvSpPr/>
            <p:nvPr/>
          </p:nvSpPr>
          <p:spPr>
            <a:xfrm>
              <a:off x="3867150" y="4267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96" name="Rectangle 695"/>
            <p:cNvSpPr/>
            <p:nvPr/>
          </p:nvSpPr>
          <p:spPr>
            <a:xfrm>
              <a:off x="4191000" y="4267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97" name="Rectangle 696"/>
            <p:cNvSpPr/>
            <p:nvPr/>
          </p:nvSpPr>
          <p:spPr>
            <a:xfrm>
              <a:off x="4514850" y="4267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98" name="Rectangle 697"/>
            <p:cNvSpPr/>
            <p:nvPr/>
          </p:nvSpPr>
          <p:spPr>
            <a:xfrm>
              <a:off x="4838700" y="4267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99" name="Rectangle 698"/>
            <p:cNvSpPr/>
            <p:nvPr/>
          </p:nvSpPr>
          <p:spPr>
            <a:xfrm>
              <a:off x="5162550" y="4267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00" name="Rectangle 699"/>
            <p:cNvSpPr/>
            <p:nvPr/>
          </p:nvSpPr>
          <p:spPr>
            <a:xfrm>
              <a:off x="5486400" y="4267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01" name="Rectangle 700"/>
            <p:cNvSpPr/>
            <p:nvPr/>
          </p:nvSpPr>
          <p:spPr>
            <a:xfrm>
              <a:off x="5810250" y="4267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02" name="Rectangle 701"/>
            <p:cNvSpPr/>
            <p:nvPr/>
          </p:nvSpPr>
          <p:spPr>
            <a:xfrm>
              <a:off x="6134100" y="4267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03" name="Rectangle 702"/>
            <p:cNvSpPr/>
            <p:nvPr/>
          </p:nvSpPr>
          <p:spPr>
            <a:xfrm>
              <a:off x="6457950" y="4267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04" name="Rectangle 703"/>
            <p:cNvSpPr/>
            <p:nvPr/>
          </p:nvSpPr>
          <p:spPr>
            <a:xfrm>
              <a:off x="6781800" y="4267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05" name="Rectangle 704"/>
            <p:cNvSpPr/>
            <p:nvPr/>
          </p:nvSpPr>
          <p:spPr>
            <a:xfrm>
              <a:off x="1924050" y="458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06" name="Rectangle 705"/>
            <p:cNvSpPr/>
            <p:nvPr/>
          </p:nvSpPr>
          <p:spPr>
            <a:xfrm>
              <a:off x="2247900" y="458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07" name="Rectangle 706"/>
            <p:cNvSpPr/>
            <p:nvPr/>
          </p:nvSpPr>
          <p:spPr>
            <a:xfrm>
              <a:off x="2571750" y="458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08" name="Rectangle 707"/>
            <p:cNvSpPr/>
            <p:nvPr/>
          </p:nvSpPr>
          <p:spPr>
            <a:xfrm>
              <a:off x="2895600" y="458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09" name="Rectangle 708"/>
            <p:cNvSpPr/>
            <p:nvPr/>
          </p:nvSpPr>
          <p:spPr>
            <a:xfrm>
              <a:off x="3219450" y="458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10" name="Rectangle 709"/>
            <p:cNvSpPr/>
            <p:nvPr/>
          </p:nvSpPr>
          <p:spPr>
            <a:xfrm>
              <a:off x="3543300" y="458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11" name="Rectangle 710"/>
            <p:cNvSpPr/>
            <p:nvPr/>
          </p:nvSpPr>
          <p:spPr>
            <a:xfrm>
              <a:off x="3867150" y="458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12" name="Rectangle 711"/>
            <p:cNvSpPr/>
            <p:nvPr/>
          </p:nvSpPr>
          <p:spPr>
            <a:xfrm>
              <a:off x="4191000" y="458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13" name="Rectangle 712"/>
            <p:cNvSpPr/>
            <p:nvPr/>
          </p:nvSpPr>
          <p:spPr>
            <a:xfrm>
              <a:off x="4514850" y="458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14" name="Rectangle 713"/>
            <p:cNvSpPr/>
            <p:nvPr/>
          </p:nvSpPr>
          <p:spPr>
            <a:xfrm>
              <a:off x="4838700" y="458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15" name="Rectangle 714"/>
            <p:cNvSpPr/>
            <p:nvPr/>
          </p:nvSpPr>
          <p:spPr>
            <a:xfrm>
              <a:off x="5162550" y="458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16" name="Rectangle 715"/>
            <p:cNvSpPr/>
            <p:nvPr/>
          </p:nvSpPr>
          <p:spPr>
            <a:xfrm>
              <a:off x="5486400" y="458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17" name="Rectangle 716"/>
            <p:cNvSpPr/>
            <p:nvPr/>
          </p:nvSpPr>
          <p:spPr>
            <a:xfrm>
              <a:off x="5810250" y="458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18" name="Rectangle 717"/>
            <p:cNvSpPr/>
            <p:nvPr/>
          </p:nvSpPr>
          <p:spPr>
            <a:xfrm>
              <a:off x="6134100" y="458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19" name="Rectangle 718"/>
            <p:cNvSpPr/>
            <p:nvPr/>
          </p:nvSpPr>
          <p:spPr>
            <a:xfrm>
              <a:off x="6457950" y="458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20" name="Rectangle 719"/>
            <p:cNvSpPr/>
            <p:nvPr/>
          </p:nvSpPr>
          <p:spPr>
            <a:xfrm>
              <a:off x="6781800" y="458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21" name="Rectangle 720"/>
            <p:cNvSpPr/>
            <p:nvPr/>
          </p:nvSpPr>
          <p:spPr>
            <a:xfrm>
              <a:off x="1924050" y="489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22" name="Rectangle 721"/>
            <p:cNvSpPr/>
            <p:nvPr/>
          </p:nvSpPr>
          <p:spPr>
            <a:xfrm>
              <a:off x="2247900" y="489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23" name="Rectangle 722"/>
            <p:cNvSpPr/>
            <p:nvPr/>
          </p:nvSpPr>
          <p:spPr>
            <a:xfrm>
              <a:off x="2571750" y="489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24" name="Rectangle 723"/>
            <p:cNvSpPr/>
            <p:nvPr/>
          </p:nvSpPr>
          <p:spPr>
            <a:xfrm>
              <a:off x="2895600" y="489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25" name="Rectangle 724"/>
            <p:cNvSpPr/>
            <p:nvPr/>
          </p:nvSpPr>
          <p:spPr>
            <a:xfrm>
              <a:off x="3219450" y="489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26" name="Rectangle 725"/>
            <p:cNvSpPr/>
            <p:nvPr/>
          </p:nvSpPr>
          <p:spPr>
            <a:xfrm>
              <a:off x="3543300" y="489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27" name="Rectangle 726"/>
            <p:cNvSpPr/>
            <p:nvPr/>
          </p:nvSpPr>
          <p:spPr>
            <a:xfrm>
              <a:off x="3867150" y="489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28" name="Rectangle 727"/>
            <p:cNvSpPr/>
            <p:nvPr/>
          </p:nvSpPr>
          <p:spPr>
            <a:xfrm>
              <a:off x="4191000" y="489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29" name="Rectangle 728"/>
            <p:cNvSpPr/>
            <p:nvPr/>
          </p:nvSpPr>
          <p:spPr>
            <a:xfrm>
              <a:off x="4514850" y="489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30" name="Rectangle 729"/>
            <p:cNvSpPr/>
            <p:nvPr/>
          </p:nvSpPr>
          <p:spPr>
            <a:xfrm>
              <a:off x="4838700" y="489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31" name="Rectangle 730"/>
            <p:cNvSpPr/>
            <p:nvPr/>
          </p:nvSpPr>
          <p:spPr>
            <a:xfrm>
              <a:off x="5162550" y="489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32" name="Rectangle 731"/>
            <p:cNvSpPr/>
            <p:nvPr/>
          </p:nvSpPr>
          <p:spPr>
            <a:xfrm>
              <a:off x="5486400" y="489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33" name="Rectangle 732"/>
            <p:cNvSpPr/>
            <p:nvPr/>
          </p:nvSpPr>
          <p:spPr>
            <a:xfrm>
              <a:off x="5810250" y="489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6134100" y="489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35" name="Rectangle 734"/>
            <p:cNvSpPr/>
            <p:nvPr/>
          </p:nvSpPr>
          <p:spPr>
            <a:xfrm>
              <a:off x="6457950" y="489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36" name="Rectangle 735"/>
            <p:cNvSpPr/>
            <p:nvPr/>
          </p:nvSpPr>
          <p:spPr>
            <a:xfrm>
              <a:off x="6781800" y="489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37" name="Rectangle 736"/>
            <p:cNvSpPr/>
            <p:nvPr/>
          </p:nvSpPr>
          <p:spPr>
            <a:xfrm>
              <a:off x="1924050" y="521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38" name="Rectangle 737"/>
            <p:cNvSpPr/>
            <p:nvPr/>
          </p:nvSpPr>
          <p:spPr>
            <a:xfrm>
              <a:off x="2247900" y="521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39" name="Rectangle 738"/>
            <p:cNvSpPr/>
            <p:nvPr/>
          </p:nvSpPr>
          <p:spPr>
            <a:xfrm>
              <a:off x="2571750" y="521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2895600" y="521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3219450" y="521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42" name="Rectangle 741"/>
            <p:cNvSpPr/>
            <p:nvPr/>
          </p:nvSpPr>
          <p:spPr>
            <a:xfrm>
              <a:off x="3543300" y="521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43" name="Rectangle 742"/>
            <p:cNvSpPr/>
            <p:nvPr/>
          </p:nvSpPr>
          <p:spPr>
            <a:xfrm>
              <a:off x="3867150" y="521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44" name="Rectangle 743"/>
            <p:cNvSpPr/>
            <p:nvPr/>
          </p:nvSpPr>
          <p:spPr>
            <a:xfrm>
              <a:off x="4191000" y="521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45" name="Rectangle 744"/>
            <p:cNvSpPr/>
            <p:nvPr/>
          </p:nvSpPr>
          <p:spPr>
            <a:xfrm>
              <a:off x="4514850" y="521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46" name="Rectangle 745"/>
            <p:cNvSpPr/>
            <p:nvPr/>
          </p:nvSpPr>
          <p:spPr>
            <a:xfrm>
              <a:off x="4838700" y="521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47" name="Rectangle 746"/>
            <p:cNvSpPr/>
            <p:nvPr/>
          </p:nvSpPr>
          <p:spPr>
            <a:xfrm>
              <a:off x="5162550" y="521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48" name="Rectangle 747"/>
            <p:cNvSpPr/>
            <p:nvPr/>
          </p:nvSpPr>
          <p:spPr>
            <a:xfrm>
              <a:off x="5486400" y="521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49" name="Rectangle 748"/>
            <p:cNvSpPr/>
            <p:nvPr/>
          </p:nvSpPr>
          <p:spPr>
            <a:xfrm>
              <a:off x="5810250" y="521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50" name="Rectangle 749"/>
            <p:cNvSpPr/>
            <p:nvPr/>
          </p:nvSpPr>
          <p:spPr>
            <a:xfrm>
              <a:off x="6134100" y="521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51" name="Rectangle 750"/>
            <p:cNvSpPr/>
            <p:nvPr/>
          </p:nvSpPr>
          <p:spPr>
            <a:xfrm>
              <a:off x="6457950" y="521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52" name="Rectangle 751"/>
            <p:cNvSpPr/>
            <p:nvPr/>
          </p:nvSpPr>
          <p:spPr>
            <a:xfrm>
              <a:off x="6781800" y="521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53" name="Rectangle 752"/>
            <p:cNvSpPr/>
            <p:nvPr/>
          </p:nvSpPr>
          <p:spPr>
            <a:xfrm>
              <a:off x="1924050" y="552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54" name="Rectangle 753"/>
            <p:cNvSpPr/>
            <p:nvPr/>
          </p:nvSpPr>
          <p:spPr>
            <a:xfrm>
              <a:off x="2247900" y="552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55" name="Rectangle 754"/>
            <p:cNvSpPr/>
            <p:nvPr/>
          </p:nvSpPr>
          <p:spPr>
            <a:xfrm>
              <a:off x="2571750" y="552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56" name="Rectangle 755"/>
            <p:cNvSpPr/>
            <p:nvPr/>
          </p:nvSpPr>
          <p:spPr>
            <a:xfrm>
              <a:off x="2895600" y="552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57" name="Rectangle 756"/>
            <p:cNvSpPr/>
            <p:nvPr/>
          </p:nvSpPr>
          <p:spPr>
            <a:xfrm>
              <a:off x="3219450" y="552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58" name="Rectangle 757"/>
            <p:cNvSpPr/>
            <p:nvPr/>
          </p:nvSpPr>
          <p:spPr>
            <a:xfrm>
              <a:off x="3543300" y="552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59" name="Rectangle 758"/>
            <p:cNvSpPr/>
            <p:nvPr/>
          </p:nvSpPr>
          <p:spPr>
            <a:xfrm>
              <a:off x="3867150" y="552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60" name="Rectangle 759"/>
            <p:cNvSpPr/>
            <p:nvPr/>
          </p:nvSpPr>
          <p:spPr>
            <a:xfrm>
              <a:off x="4191000" y="552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61" name="Rectangle 760"/>
            <p:cNvSpPr/>
            <p:nvPr/>
          </p:nvSpPr>
          <p:spPr>
            <a:xfrm>
              <a:off x="4514850" y="552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62" name="Rectangle 761"/>
            <p:cNvSpPr/>
            <p:nvPr/>
          </p:nvSpPr>
          <p:spPr>
            <a:xfrm>
              <a:off x="4838700" y="552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63" name="Rectangle 762"/>
            <p:cNvSpPr/>
            <p:nvPr/>
          </p:nvSpPr>
          <p:spPr>
            <a:xfrm>
              <a:off x="5162550" y="552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64" name="Rectangle 763"/>
            <p:cNvSpPr/>
            <p:nvPr/>
          </p:nvSpPr>
          <p:spPr>
            <a:xfrm>
              <a:off x="5486400" y="552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65" name="Rectangle 764"/>
            <p:cNvSpPr/>
            <p:nvPr/>
          </p:nvSpPr>
          <p:spPr>
            <a:xfrm>
              <a:off x="5810250" y="552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66" name="Rectangle 765"/>
            <p:cNvSpPr/>
            <p:nvPr/>
          </p:nvSpPr>
          <p:spPr>
            <a:xfrm>
              <a:off x="6134100" y="552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67" name="Rectangle 766"/>
            <p:cNvSpPr/>
            <p:nvPr/>
          </p:nvSpPr>
          <p:spPr>
            <a:xfrm>
              <a:off x="6457950" y="552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68" name="Rectangle 767"/>
            <p:cNvSpPr/>
            <p:nvPr/>
          </p:nvSpPr>
          <p:spPr>
            <a:xfrm>
              <a:off x="6781800" y="552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69" name="Rectangle 768"/>
            <p:cNvSpPr/>
            <p:nvPr/>
          </p:nvSpPr>
          <p:spPr>
            <a:xfrm>
              <a:off x="1924050" y="5849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70" name="Rectangle 769"/>
            <p:cNvSpPr/>
            <p:nvPr/>
          </p:nvSpPr>
          <p:spPr>
            <a:xfrm>
              <a:off x="2247900" y="5849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71" name="Rectangle 770"/>
            <p:cNvSpPr/>
            <p:nvPr/>
          </p:nvSpPr>
          <p:spPr>
            <a:xfrm>
              <a:off x="2571750" y="5849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72" name="Rectangle 771"/>
            <p:cNvSpPr/>
            <p:nvPr/>
          </p:nvSpPr>
          <p:spPr>
            <a:xfrm>
              <a:off x="2895600" y="5849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73" name="Rectangle 772"/>
            <p:cNvSpPr/>
            <p:nvPr/>
          </p:nvSpPr>
          <p:spPr>
            <a:xfrm>
              <a:off x="3219450" y="5849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74" name="Rectangle 773"/>
            <p:cNvSpPr/>
            <p:nvPr/>
          </p:nvSpPr>
          <p:spPr>
            <a:xfrm>
              <a:off x="3543300" y="5849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75" name="Rectangle 774"/>
            <p:cNvSpPr/>
            <p:nvPr/>
          </p:nvSpPr>
          <p:spPr>
            <a:xfrm>
              <a:off x="3867150" y="5849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76" name="Rectangle 775"/>
            <p:cNvSpPr/>
            <p:nvPr/>
          </p:nvSpPr>
          <p:spPr>
            <a:xfrm>
              <a:off x="4191000" y="5849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77" name="Rectangle 776"/>
            <p:cNvSpPr/>
            <p:nvPr/>
          </p:nvSpPr>
          <p:spPr>
            <a:xfrm>
              <a:off x="4514850" y="5849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78" name="Rectangle 777"/>
            <p:cNvSpPr/>
            <p:nvPr/>
          </p:nvSpPr>
          <p:spPr>
            <a:xfrm>
              <a:off x="4838700" y="5849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79" name="Rectangle 778"/>
            <p:cNvSpPr/>
            <p:nvPr/>
          </p:nvSpPr>
          <p:spPr>
            <a:xfrm>
              <a:off x="5162550" y="5849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80" name="Rectangle 779"/>
            <p:cNvSpPr/>
            <p:nvPr/>
          </p:nvSpPr>
          <p:spPr>
            <a:xfrm>
              <a:off x="5486400" y="5849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81" name="Rectangle 780"/>
            <p:cNvSpPr/>
            <p:nvPr/>
          </p:nvSpPr>
          <p:spPr>
            <a:xfrm>
              <a:off x="5810250" y="5849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82" name="Rectangle 781"/>
            <p:cNvSpPr/>
            <p:nvPr/>
          </p:nvSpPr>
          <p:spPr>
            <a:xfrm>
              <a:off x="6134100" y="5849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83" name="Rectangle 782"/>
            <p:cNvSpPr/>
            <p:nvPr/>
          </p:nvSpPr>
          <p:spPr>
            <a:xfrm>
              <a:off x="6457950" y="5849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84" name="Rectangle 783"/>
            <p:cNvSpPr/>
            <p:nvPr/>
          </p:nvSpPr>
          <p:spPr>
            <a:xfrm>
              <a:off x="6781800" y="5849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pic>
        <p:nvPicPr>
          <p:cNvPr id="785" name="Picture 3"/>
          <p:cNvPicPr>
            <a:picLocks noChangeAspect="1" noChangeArrowheads="1"/>
          </p:cNvPicPr>
          <p:nvPr/>
        </p:nvPicPr>
        <p:blipFill>
          <a:blip r:embed="rId2" cstate="print"/>
          <a:srcRect l="9190" r="9190"/>
          <a:stretch>
            <a:fillRect/>
          </a:stretch>
        </p:blipFill>
        <p:spPr bwMode="auto">
          <a:xfrm>
            <a:off x="1885661" y="2437878"/>
            <a:ext cx="5181600" cy="316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86" name="Group 982"/>
          <p:cNvGrpSpPr/>
          <p:nvPr/>
        </p:nvGrpSpPr>
        <p:grpSpPr>
          <a:xfrm>
            <a:off x="1885661" y="2437858"/>
            <a:ext cx="5181600" cy="3180188"/>
            <a:chOff x="2571750" y="1834737"/>
            <a:chExt cx="5181600" cy="3816225"/>
          </a:xfrm>
        </p:grpSpPr>
        <p:sp>
          <p:nvSpPr>
            <p:cNvPr id="787" name="Rectangle 786"/>
            <p:cNvSpPr/>
            <p:nvPr/>
          </p:nvSpPr>
          <p:spPr>
            <a:xfrm>
              <a:off x="2571750" y="1834812"/>
              <a:ext cx="1295400" cy="1267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788" name="Rectangle 787"/>
            <p:cNvSpPr/>
            <p:nvPr/>
          </p:nvSpPr>
          <p:spPr>
            <a:xfrm>
              <a:off x="3867150" y="1834737"/>
              <a:ext cx="1295400" cy="1267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789" name="Rectangle 788"/>
            <p:cNvSpPr/>
            <p:nvPr/>
          </p:nvSpPr>
          <p:spPr>
            <a:xfrm>
              <a:off x="5162550" y="1839612"/>
              <a:ext cx="1295400" cy="1267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790" name="Rectangle 789"/>
            <p:cNvSpPr/>
            <p:nvPr/>
          </p:nvSpPr>
          <p:spPr>
            <a:xfrm>
              <a:off x="6457950" y="1834737"/>
              <a:ext cx="1295400" cy="1267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791" name="Rectangle 790"/>
            <p:cNvSpPr/>
            <p:nvPr/>
          </p:nvSpPr>
          <p:spPr>
            <a:xfrm>
              <a:off x="2571750" y="3111687"/>
              <a:ext cx="1295400" cy="1267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792" name="Rectangle 791"/>
            <p:cNvSpPr/>
            <p:nvPr/>
          </p:nvSpPr>
          <p:spPr>
            <a:xfrm>
              <a:off x="3867150" y="3111612"/>
              <a:ext cx="1295400" cy="1267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793" name="Rectangle 792"/>
            <p:cNvSpPr/>
            <p:nvPr/>
          </p:nvSpPr>
          <p:spPr>
            <a:xfrm>
              <a:off x="5162550" y="3116487"/>
              <a:ext cx="1295400" cy="1267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794" name="Rectangle 793"/>
            <p:cNvSpPr/>
            <p:nvPr/>
          </p:nvSpPr>
          <p:spPr>
            <a:xfrm>
              <a:off x="6457950" y="3111612"/>
              <a:ext cx="1295400" cy="1267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795" name="Rectangle 794"/>
            <p:cNvSpPr/>
            <p:nvPr/>
          </p:nvSpPr>
          <p:spPr>
            <a:xfrm>
              <a:off x="2571750" y="4383762"/>
              <a:ext cx="1295400" cy="1267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796" name="Rectangle 795"/>
            <p:cNvSpPr/>
            <p:nvPr/>
          </p:nvSpPr>
          <p:spPr>
            <a:xfrm>
              <a:off x="3867150" y="4383687"/>
              <a:ext cx="1295400" cy="1267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797" name="Rectangle 796"/>
            <p:cNvSpPr/>
            <p:nvPr/>
          </p:nvSpPr>
          <p:spPr>
            <a:xfrm>
              <a:off x="5162550" y="4379037"/>
              <a:ext cx="1295400" cy="1267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798" name="Rectangle 797"/>
            <p:cNvSpPr/>
            <p:nvPr/>
          </p:nvSpPr>
          <p:spPr>
            <a:xfrm>
              <a:off x="6457950" y="4383687"/>
              <a:ext cx="1295400" cy="1267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99" name="Group 1703"/>
          <p:cNvGrpSpPr/>
          <p:nvPr/>
        </p:nvGrpSpPr>
        <p:grpSpPr>
          <a:xfrm>
            <a:off x="1885661" y="2430130"/>
            <a:ext cx="5181600" cy="3186309"/>
            <a:chOff x="2409825" y="1853370"/>
            <a:chExt cx="5181600" cy="3823570"/>
          </a:xfrm>
        </p:grpSpPr>
        <p:sp>
          <p:nvSpPr>
            <p:cNvPr id="800" name="Rectangle 799"/>
            <p:cNvSpPr/>
            <p:nvPr/>
          </p:nvSpPr>
          <p:spPr>
            <a:xfrm>
              <a:off x="2409825" y="1858475"/>
              <a:ext cx="647700" cy="62405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01" name="Rectangle 800"/>
            <p:cNvSpPr/>
            <p:nvPr/>
          </p:nvSpPr>
          <p:spPr>
            <a:xfrm>
              <a:off x="3057525" y="1854669"/>
              <a:ext cx="647700" cy="6278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02" name="Rectangle 801"/>
            <p:cNvSpPr/>
            <p:nvPr/>
          </p:nvSpPr>
          <p:spPr>
            <a:xfrm>
              <a:off x="3705225" y="1853750"/>
              <a:ext cx="647700" cy="6287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03" name="Rectangle 802"/>
            <p:cNvSpPr/>
            <p:nvPr/>
          </p:nvSpPr>
          <p:spPr>
            <a:xfrm>
              <a:off x="4352925" y="1853370"/>
              <a:ext cx="647700" cy="6355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04" name="Rectangle 803"/>
            <p:cNvSpPr/>
            <p:nvPr/>
          </p:nvSpPr>
          <p:spPr>
            <a:xfrm>
              <a:off x="2409825" y="2487637"/>
              <a:ext cx="647700" cy="6327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805" name="Rectangle 804"/>
            <p:cNvSpPr/>
            <p:nvPr/>
          </p:nvSpPr>
          <p:spPr>
            <a:xfrm>
              <a:off x="3057525" y="2492812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06" name="Rectangle 805"/>
            <p:cNvSpPr/>
            <p:nvPr/>
          </p:nvSpPr>
          <p:spPr>
            <a:xfrm>
              <a:off x="3705225" y="2492812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07" name="Rectangle 806"/>
            <p:cNvSpPr/>
            <p:nvPr/>
          </p:nvSpPr>
          <p:spPr>
            <a:xfrm>
              <a:off x="4352925" y="3133093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08" name="Rectangle 807"/>
            <p:cNvSpPr/>
            <p:nvPr/>
          </p:nvSpPr>
          <p:spPr>
            <a:xfrm>
              <a:off x="2409825" y="3133093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09" name="Rectangle 808"/>
            <p:cNvSpPr/>
            <p:nvPr/>
          </p:nvSpPr>
          <p:spPr>
            <a:xfrm>
              <a:off x="3057525" y="3133093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10" name="Rectangle 809"/>
            <p:cNvSpPr/>
            <p:nvPr/>
          </p:nvSpPr>
          <p:spPr>
            <a:xfrm>
              <a:off x="3705225" y="3133093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11" name="Rectangle 810"/>
            <p:cNvSpPr/>
            <p:nvPr/>
          </p:nvSpPr>
          <p:spPr>
            <a:xfrm>
              <a:off x="4352925" y="2492812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12" name="Rectangle 811"/>
            <p:cNvSpPr/>
            <p:nvPr/>
          </p:nvSpPr>
          <p:spPr>
            <a:xfrm>
              <a:off x="5000625" y="1858476"/>
              <a:ext cx="647700" cy="6291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13" name="Rectangle 812"/>
            <p:cNvSpPr/>
            <p:nvPr/>
          </p:nvSpPr>
          <p:spPr>
            <a:xfrm>
              <a:off x="5648325" y="1859774"/>
              <a:ext cx="647700" cy="6278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14" name="Rectangle 813"/>
            <p:cNvSpPr/>
            <p:nvPr/>
          </p:nvSpPr>
          <p:spPr>
            <a:xfrm>
              <a:off x="6296025" y="1858855"/>
              <a:ext cx="647700" cy="6287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15" name="Rectangle 814"/>
            <p:cNvSpPr/>
            <p:nvPr/>
          </p:nvSpPr>
          <p:spPr>
            <a:xfrm>
              <a:off x="6943725" y="1858475"/>
              <a:ext cx="647700" cy="6355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16" name="Rectangle 815"/>
            <p:cNvSpPr/>
            <p:nvPr/>
          </p:nvSpPr>
          <p:spPr>
            <a:xfrm>
              <a:off x="5000625" y="2492742"/>
              <a:ext cx="647700" cy="6327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817" name="Rectangle 816"/>
            <p:cNvSpPr/>
            <p:nvPr/>
          </p:nvSpPr>
          <p:spPr>
            <a:xfrm>
              <a:off x="5648325" y="2497917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18" name="Rectangle 817"/>
            <p:cNvSpPr/>
            <p:nvPr/>
          </p:nvSpPr>
          <p:spPr>
            <a:xfrm>
              <a:off x="6296025" y="2497917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19" name="Rectangle 818"/>
            <p:cNvSpPr/>
            <p:nvPr/>
          </p:nvSpPr>
          <p:spPr>
            <a:xfrm>
              <a:off x="6943725" y="3128673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20" name="Rectangle 819"/>
            <p:cNvSpPr/>
            <p:nvPr/>
          </p:nvSpPr>
          <p:spPr>
            <a:xfrm>
              <a:off x="5000625" y="3138198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21" name="Rectangle 820"/>
            <p:cNvSpPr/>
            <p:nvPr/>
          </p:nvSpPr>
          <p:spPr>
            <a:xfrm>
              <a:off x="5648325" y="3138198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22" name="Rectangle 821"/>
            <p:cNvSpPr/>
            <p:nvPr/>
          </p:nvSpPr>
          <p:spPr>
            <a:xfrm>
              <a:off x="6296025" y="3128673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23" name="Rectangle 822"/>
            <p:cNvSpPr/>
            <p:nvPr/>
          </p:nvSpPr>
          <p:spPr>
            <a:xfrm>
              <a:off x="6943725" y="2497917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24" name="Rectangle 823"/>
            <p:cNvSpPr/>
            <p:nvPr/>
          </p:nvSpPr>
          <p:spPr>
            <a:xfrm>
              <a:off x="2409825" y="3756936"/>
              <a:ext cx="647700" cy="62405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25" name="Rectangle 824"/>
            <p:cNvSpPr/>
            <p:nvPr/>
          </p:nvSpPr>
          <p:spPr>
            <a:xfrm>
              <a:off x="3057525" y="3753130"/>
              <a:ext cx="647700" cy="6278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26" name="Rectangle 825"/>
            <p:cNvSpPr/>
            <p:nvPr/>
          </p:nvSpPr>
          <p:spPr>
            <a:xfrm>
              <a:off x="3705225" y="3752211"/>
              <a:ext cx="647700" cy="6287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27" name="Rectangle 826"/>
            <p:cNvSpPr/>
            <p:nvPr/>
          </p:nvSpPr>
          <p:spPr>
            <a:xfrm>
              <a:off x="4352925" y="3751831"/>
              <a:ext cx="647700" cy="6355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28" name="Rectangle 827"/>
            <p:cNvSpPr/>
            <p:nvPr/>
          </p:nvSpPr>
          <p:spPr>
            <a:xfrm>
              <a:off x="2409825" y="4386098"/>
              <a:ext cx="647700" cy="6327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829" name="Rectangle 828"/>
            <p:cNvSpPr/>
            <p:nvPr/>
          </p:nvSpPr>
          <p:spPr>
            <a:xfrm>
              <a:off x="3057525" y="4391273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30" name="Rectangle 829"/>
            <p:cNvSpPr/>
            <p:nvPr/>
          </p:nvSpPr>
          <p:spPr>
            <a:xfrm>
              <a:off x="3705225" y="4391273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31" name="Rectangle 830"/>
            <p:cNvSpPr/>
            <p:nvPr/>
          </p:nvSpPr>
          <p:spPr>
            <a:xfrm>
              <a:off x="4352925" y="5031554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32" name="Rectangle 831"/>
            <p:cNvSpPr/>
            <p:nvPr/>
          </p:nvSpPr>
          <p:spPr>
            <a:xfrm>
              <a:off x="2409825" y="5031554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33" name="Rectangle 832"/>
            <p:cNvSpPr/>
            <p:nvPr/>
          </p:nvSpPr>
          <p:spPr>
            <a:xfrm>
              <a:off x="3057525" y="5031554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34" name="Rectangle 833"/>
            <p:cNvSpPr/>
            <p:nvPr/>
          </p:nvSpPr>
          <p:spPr>
            <a:xfrm>
              <a:off x="3705225" y="5031554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35" name="Rectangle 834"/>
            <p:cNvSpPr/>
            <p:nvPr/>
          </p:nvSpPr>
          <p:spPr>
            <a:xfrm>
              <a:off x="4352925" y="4391273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36" name="Rectangle 835"/>
            <p:cNvSpPr/>
            <p:nvPr/>
          </p:nvSpPr>
          <p:spPr>
            <a:xfrm>
              <a:off x="5000625" y="3762041"/>
              <a:ext cx="647700" cy="62405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37" name="Rectangle 836"/>
            <p:cNvSpPr/>
            <p:nvPr/>
          </p:nvSpPr>
          <p:spPr>
            <a:xfrm>
              <a:off x="5648325" y="3758235"/>
              <a:ext cx="647700" cy="6278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38" name="Rectangle 837"/>
            <p:cNvSpPr/>
            <p:nvPr/>
          </p:nvSpPr>
          <p:spPr>
            <a:xfrm>
              <a:off x="6296025" y="3766841"/>
              <a:ext cx="647700" cy="6287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39" name="Rectangle 838"/>
            <p:cNvSpPr/>
            <p:nvPr/>
          </p:nvSpPr>
          <p:spPr>
            <a:xfrm>
              <a:off x="6943725" y="3766461"/>
              <a:ext cx="647700" cy="6355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40" name="Rectangle 839"/>
            <p:cNvSpPr/>
            <p:nvPr/>
          </p:nvSpPr>
          <p:spPr>
            <a:xfrm>
              <a:off x="5000625" y="4391203"/>
              <a:ext cx="647700" cy="6327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841" name="Rectangle 840"/>
            <p:cNvSpPr/>
            <p:nvPr/>
          </p:nvSpPr>
          <p:spPr>
            <a:xfrm>
              <a:off x="5648325" y="4386853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42" name="Rectangle 841"/>
            <p:cNvSpPr/>
            <p:nvPr/>
          </p:nvSpPr>
          <p:spPr>
            <a:xfrm>
              <a:off x="6296025" y="4386853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43" name="Rectangle 842"/>
            <p:cNvSpPr/>
            <p:nvPr/>
          </p:nvSpPr>
          <p:spPr>
            <a:xfrm>
              <a:off x="6943725" y="5036659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44" name="Rectangle 843"/>
            <p:cNvSpPr/>
            <p:nvPr/>
          </p:nvSpPr>
          <p:spPr>
            <a:xfrm>
              <a:off x="5000625" y="5036659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45" name="Rectangle 844"/>
            <p:cNvSpPr/>
            <p:nvPr/>
          </p:nvSpPr>
          <p:spPr>
            <a:xfrm>
              <a:off x="5648325" y="5036659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46" name="Rectangle 845"/>
            <p:cNvSpPr/>
            <p:nvPr/>
          </p:nvSpPr>
          <p:spPr>
            <a:xfrm>
              <a:off x="6296025" y="5036659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47" name="Rectangle 846"/>
            <p:cNvSpPr/>
            <p:nvPr/>
          </p:nvSpPr>
          <p:spPr>
            <a:xfrm>
              <a:off x="6943725" y="4386853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48" name="Group 2098"/>
          <p:cNvGrpSpPr/>
          <p:nvPr/>
        </p:nvGrpSpPr>
        <p:grpSpPr>
          <a:xfrm>
            <a:off x="1885661" y="2413266"/>
            <a:ext cx="5181600" cy="3202863"/>
            <a:chOff x="2409825" y="1529126"/>
            <a:chExt cx="5181600" cy="3843434"/>
          </a:xfrm>
        </p:grpSpPr>
        <p:sp>
          <p:nvSpPr>
            <p:cNvPr id="849" name="Rectangle 848"/>
            <p:cNvSpPr/>
            <p:nvPr/>
          </p:nvSpPr>
          <p:spPr>
            <a:xfrm>
              <a:off x="2409825" y="1529126"/>
              <a:ext cx="2590800" cy="3101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50" name="Rectangle 849"/>
            <p:cNvSpPr/>
            <p:nvPr/>
          </p:nvSpPr>
          <p:spPr>
            <a:xfrm>
              <a:off x="5000625" y="1529126"/>
              <a:ext cx="2590800" cy="3101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51" name="Rectangle 850"/>
            <p:cNvSpPr/>
            <p:nvPr/>
          </p:nvSpPr>
          <p:spPr>
            <a:xfrm>
              <a:off x="2409825" y="1839325"/>
              <a:ext cx="2590800" cy="324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52" name="Rectangle 851"/>
            <p:cNvSpPr/>
            <p:nvPr/>
          </p:nvSpPr>
          <p:spPr>
            <a:xfrm>
              <a:off x="5000625" y="1839325"/>
              <a:ext cx="2590800" cy="324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53" name="Rectangle 852"/>
            <p:cNvSpPr/>
            <p:nvPr/>
          </p:nvSpPr>
          <p:spPr>
            <a:xfrm>
              <a:off x="2409825" y="2163325"/>
              <a:ext cx="2590800" cy="3248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54" name="Rectangle 853"/>
            <p:cNvSpPr/>
            <p:nvPr/>
          </p:nvSpPr>
          <p:spPr>
            <a:xfrm>
              <a:off x="5000625" y="2163325"/>
              <a:ext cx="2590800" cy="3324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55" name="Rectangle 854"/>
            <p:cNvSpPr/>
            <p:nvPr/>
          </p:nvSpPr>
          <p:spPr>
            <a:xfrm>
              <a:off x="2409825" y="2495785"/>
              <a:ext cx="2590800" cy="3101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56" name="Rectangle 855"/>
            <p:cNvSpPr/>
            <p:nvPr/>
          </p:nvSpPr>
          <p:spPr>
            <a:xfrm>
              <a:off x="5000625" y="2488165"/>
              <a:ext cx="2590800" cy="31461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57" name="Rectangle 856"/>
            <p:cNvSpPr/>
            <p:nvPr/>
          </p:nvSpPr>
          <p:spPr>
            <a:xfrm>
              <a:off x="2409825" y="2812624"/>
              <a:ext cx="2590800" cy="3101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58" name="Rectangle 857"/>
            <p:cNvSpPr/>
            <p:nvPr/>
          </p:nvSpPr>
          <p:spPr>
            <a:xfrm>
              <a:off x="5000625" y="2812624"/>
              <a:ext cx="2590800" cy="3101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59" name="Rectangle 858"/>
            <p:cNvSpPr/>
            <p:nvPr/>
          </p:nvSpPr>
          <p:spPr>
            <a:xfrm>
              <a:off x="2409825" y="3122823"/>
              <a:ext cx="2590800" cy="324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60" name="Rectangle 859"/>
            <p:cNvSpPr/>
            <p:nvPr/>
          </p:nvSpPr>
          <p:spPr>
            <a:xfrm>
              <a:off x="5000625" y="3122823"/>
              <a:ext cx="2590800" cy="324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61" name="Rectangle 860"/>
            <p:cNvSpPr/>
            <p:nvPr/>
          </p:nvSpPr>
          <p:spPr>
            <a:xfrm>
              <a:off x="2409825" y="3446823"/>
              <a:ext cx="2590800" cy="3248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62" name="Rectangle 861"/>
            <p:cNvSpPr/>
            <p:nvPr/>
          </p:nvSpPr>
          <p:spPr>
            <a:xfrm>
              <a:off x="5000625" y="3446823"/>
              <a:ext cx="2590800" cy="3324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63" name="Rectangle 862"/>
            <p:cNvSpPr/>
            <p:nvPr/>
          </p:nvSpPr>
          <p:spPr>
            <a:xfrm>
              <a:off x="2409825" y="3779283"/>
              <a:ext cx="2590800" cy="3101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64" name="Rectangle 863"/>
            <p:cNvSpPr/>
            <p:nvPr/>
          </p:nvSpPr>
          <p:spPr>
            <a:xfrm>
              <a:off x="5000625" y="3771663"/>
              <a:ext cx="2590800" cy="31461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65" name="Rectangle 864"/>
            <p:cNvSpPr/>
            <p:nvPr/>
          </p:nvSpPr>
          <p:spPr>
            <a:xfrm>
              <a:off x="2409825" y="4095702"/>
              <a:ext cx="2590800" cy="3101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66" name="Rectangle 865"/>
            <p:cNvSpPr/>
            <p:nvPr/>
          </p:nvSpPr>
          <p:spPr>
            <a:xfrm>
              <a:off x="5000625" y="4095702"/>
              <a:ext cx="2590800" cy="3101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67" name="Rectangle 866"/>
            <p:cNvSpPr/>
            <p:nvPr/>
          </p:nvSpPr>
          <p:spPr>
            <a:xfrm>
              <a:off x="2409825" y="4405901"/>
              <a:ext cx="2590800" cy="324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68" name="Rectangle 867"/>
            <p:cNvSpPr/>
            <p:nvPr/>
          </p:nvSpPr>
          <p:spPr>
            <a:xfrm>
              <a:off x="5000625" y="4405901"/>
              <a:ext cx="2590800" cy="324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69" name="Rectangle 868"/>
            <p:cNvSpPr/>
            <p:nvPr/>
          </p:nvSpPr>
          <p:spPr>
            <a:xfrm>
              <a:off x="2409825" y="4729901"/>
              <a:ext cx="2590800" cy="3248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70" name="Rectangle 869"/>
            <p:cNvSpPr/>
            <p:nvPr/>
          </p:nvSpPr>
          <p:spPr>
            <a:xfrm>
              <a:off x="5000625" y="4729901"/>
              <a:ext cx="2590800" cy="3324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71" name="Rectangle 870"/>
            <p:cNvSpPr/>
            <p:nvPr/>
          </p:nvSpPr>
          <p:spPr>
            <a:xfrm>
              <a:off x="2409825" y="5062361"/>
              <a:ext cx="2590800" cy="3101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72" name="Rectangle 871"/>
            <p:cNvSpPr/>
            <p:nvPr/>
          </p:nvSpPr>
          <p:spPr>
            <a:xfrm>
              <a:off x="5000625" y="5054741"/>
              <a:ext cx="2590800" cy="31461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600" baseline="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391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Launching a kernel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sz="2400" dirty="0"/>
              <a:t>A function that is executed on the GPU</a:t>
            </a:r>
          </a:p>
          <a:p>
            <a:pPr>
              <a:buFontTx/>
              <a:buChar char="-"/>
            </a:pPr>
            <a:r>
              <a:rPr lang="en-US" sz="2400" dirty="0"/>
              <a:t>Each started thread is executing the same function</a:t>
            </a:r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Indicated by </a:t>
            </a:r>
            <a:r>
              <a:rPr lang="en-US" sz="3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__global__ </a:t>
            </a:r>
            <a:endParaRPr lang="en-US" sz="24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Char char="-"/>
            </a:pPr>
            <a:r>
              <a:rPr lang="en-US" sz="2400" dirty="0"/>
              <a:t>must have return value </a:t>
            </a:r>
            <a:r>
              <a:rPr lang="en-US" sz="32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void</a:t>
            </a:r>
            <a:endParaRPr lang="en-US" sz="2400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dirty="0"/>
          </a:p>
        </p:txBody>
      </p:sp>
      <p:sp>
        <p:nvSpPr>
          <p:cNvPr id="4" name="Snip Diagonal Corner Rectangle 3"/>
          <p:cNvSpPr/>
          <p:nvPr/>
        </p:nvSpPr>
        <p:spPr bwMode="auto">
          <a:xfrm>
            <a:off x="683567" y="2581455"/>
            <a:ext cx="7883489" cy="1169458"/>
          </a:xfrm>
          <a:prstGeom prst="snip2DiagRect">
            <a:avLst>
              <a:gd name="adj1" fmla="val 0"/>
              <a:gd name="adj2" fmla="val 7806"/>
            </a:avLst>
          </a:prstGeom>
          <a:ln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tabLst>
                <a:tab pos="4033838" algn="l"/>
              </a:tabLst>
              <a:defRPr/>
            </a:pPr>
            <a:r>
              <a:rPr lang="en-US" sz="1700" b="1" baseline="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dim3 </a:t>
            </a:r>
            <a:r>
              <a:rPr lang="en-US" sz="1700" b="1" baseline="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blockSize</a:t>
            </a:r>
            <a:r>
              <a:rPr lang="en-US" sz="1700" b="1" baseline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(32,32,1);</a:t>
            </a:r>
          </a:p>
          <a:p>
            <a:pPr>
              <a:tabLst>
                <a:tab pos="4033838" algn="l"/>
              </a:tabLst>
              <a:defRPr/>
            </a:pPr>
            <a:r>
              <a:rPr lang="en-US" sz="1700" b="1" baseline="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dim3 </a:t>
            </a:r>
            <a:r>
              <a:rPr lang="en-US" sz="1700" b="1" baseline="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gridSize</a:t>
            </a:r>
            <a:r>
              <a:rPr lang="en-US" sz="1700" b="1" baseline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((</a:t>
            </a:r>
            <a:r>
              <a:rPr lang="en-US" sz="17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iSpaceX</a:t>
            </a:r>
            <a:r>
              <a:rPr lang="en-US" sz="1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7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+ </a:t>
            </a:r>
            <a:r>
              <a:rPr lang="en-US" sz="17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blockSize.x</a:t>
            </a:r>
            <a:r>
              <a:rPr lang="en-US" sz="17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- 1)</a:t>
            </a:r>
            <a:r>
              <a:rPr lang="en-US" sz="1700" b="1" baseline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700" b="1" baseline="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blockSize.x</a:t>
            </a:r>
            <a:r>
              <a:rPr lang="en-US" sz="1700" b="1" baseline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7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tabLst>
                <a:tab pos="4033838" algn="l"/>
              </a:tabLst>
              <a:defRPr/>
            </a:pPr>
            <a:r>
              <a:rPr lang="en-US" sz="1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7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     (</a:t>
            </a:r>
            <a:r>
              <a:rPr lang="en-US" sz="17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iSpaceY</a:t>
            </a:r>
            <a:r>
              <a:rPr lang="en-US" sz="17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17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blockSize.y</a:t>
            </a:r>
            <a:r>
              <a:rPr lang="en-US" sz="17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- 1)/</a:t>
            </a:r>
            <a:r>
              <a:rPr lang="en-US" sz="17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blockSize.y</a:t>
            </a:r>
            <a:r>
              <a:rPr lang="en-US" sz="17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), 1</a:t>
            </a:r>
            <a:r>
              <a:rPr lang="en-US" sz="1700" b="1" baseline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tabLst>
                <a:tab pos="4033838" algn="l"/>
              </a:tabLst>
              <a:defRPr/>
            </a:pPr>
            <a:r>
              <a:rPr lang="en-US" sz="1700" b="1" baseline="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myfunction</a:t>
            </a:r>
            <a:r>
              <a:rPr lang="en-US" sz="1700" b="1" baseline="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&lt;&lt;&lt;</a:t>
            </a:r>
            <a:r>
              <a:rPr lang="en-US" sz="17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gridSize</a:t>
            </a:r>
            <a:r>
              <a:rPr lang="en-US" sz="17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7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blockSize</a:t>
            </a:r>
            <a:r>
              <a:rPr lang="en-US" sz="1700" b="1" baseline="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&gt;&gt;&gt;</a:t>
            </a:r>
            <a:r>
              <a:rPr lang="en-US" sz="1700" b="1" baseline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(input, output);</a:t>
            </a:r>
            <a:br>
              <a:rPr lang="en-US" sz="1700" b="1" baseline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700" b="1" baseline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sz="1700" b="1" baseline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endParaRPr lang="en-US" sz="1700" b="1" baseline="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14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Distinguishing between threads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>
                <a:cs typeface="Courier New" pitchFamily="49" charset="0"/>
              </a:rPr>
              <a:t>using </a:t>
            </a:r>
            <a:r>
              <a:rPr lang="en-US" sz="20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US" sz="2000" b="1" dirty="0">
                <a:cs typeface="Courier New" pitchFamily="49" charset="0"/>
              </a:rPr>
              <a:t> </a:t>
            </a:r>
            <a:r>
              <a:rPr lang="en-US" sz="2000" dirty="0">
                <a:cs typeface="Courier New" pitchFamily="49" charset="0"/>
              </a:rPr>
              <a:t>and</a:t>
            </a:r>
            <a:r>
              <a:rPr lang="en-US" sz="2000" b="1" dirty="0">
                <a:solidFill>
                  <a:srgbClr val="00B050"/>
                </a:solidFill>
                <a:cs typeface="Courier New" pitchFamily="49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cs typeface="Courier New" pitchFamily="49" charset="0"/>
              </a:rPr>
              <a:t>execution paths</a:t>
            </a:r>
            <a:r>
              <a:rPr lang="en-US" sz="2000" b="1" dirty="0">
                <a:solidFill>
                  <a:srgbClr val="00B050"/>
                </a:solidFill>
                <a:cs typeface="Courier New" pitchFamily="49" charset="0"/>
              </a:rPr>
              <a:t> </a:t>
            </a:r>
            <a:r>
              <a:rPr lang="en-US" sz="2000" dirty="0">
                <a:cs typeface="Courier New" pitchFamily="49" charset="0"/>
              </a:rPr>
              <a:t>are chosen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dirty="0">
                <a:cs typeface="Courier New" pitchFamily="49" charset="0"/>
              </a:rPr>
              <a:t>with </a:t>
            </a:r>
            <a:r>
              <a:rPr lang="en-US" sz="20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blockDim</a:t>
            </a:r>
            <a:r>
              <a:rPr lang="en-US" sz="2000" b="1" dirty="0">
                <a:solidFill>
                  <a:srgbClr val="00B050"/>
                </a:solidFill>
                <a:cs typeface="Courier New" pitchFamily="49" charset="0"/>
              </a:rPr>
              <a:t> </a:t>
            </a:r>
            <a:r>
              <a:rPr lang="en-US" sz="2000" dirty="0">
                <a:cs typeface="Courier New" pitchFamily="49" charset="0"/>
              </a:rPr>
              <a:t>and</a:t>
            </a:r>
            <a:r>
              <a:rPr lang="en-US" sz="2000" b="1" dirty="0">
                <a:solidFill>
                  <a:srgbClr val="00B050"/>
                </a:solidFill>
                <a:cs typeface="Courier New" pitchFamily="49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gridDim</a:t>
            </a: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cs typeface="Courier New" pitchFamily="49" charset="0"/>
              </a:rPr>
              <a:t>number of threads can be determined</a:t>
            </a:r>
            <a:r>
              <a:rPr lang="en-US" sz="2000" b="1" dirty="0">
                <a:solidFill>
                  <a:srgbClr val="00B050"/>
                </a:solidFill>
                <a:cs typeface="Courier New" pitchFamily="49" charset="0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endParaRPr lang="en-GB" dirty="0"/>
          </a:p>
        </p:txBody>
      </p:sp>
      <p:sp>
        <p:nvSpPr>
          <p:cNvPr id="4" name="Snip Diagonal Corner Rectangle 3"/>
          <p:cNvSpPr/>
          <p:nvPr/>
        </p:nvSpPr>
        <p:spPr bwMode="auto">
          <a:xfrm>
            <a:off x="683568" y="3157536"/>
            <a:ext cx="7772400" cy="1991407"/>
          </a:xfrm>
          <a:prstGeom prst="snip2DiagRect">
            <a:avLst>
              <a:gd name="adj1" fmla="val 0"/>
              <a:gd name="adj2" fmla="val 7806"/>
            </a:avLst>
          </a:prstGeom>
          <a:ln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tabLst>
                <a:tab pos="4033838" algn="l"/>
              </a:tabLst>
              <a:defRPr/>
            </a:pPr>
            <a:r>
              <a:rPr lang="en-US" sz="1700" b="1" baseline="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__global__ </a:t>
            </a:r>
            <a:r>
              <a:rPr lang="en-US" sz="1700" b="1" baseline="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sz="1700" b="1" baseline="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700" b="1" baseline="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myfunction</a:t>
            </a:r>
            <a:r>
              <a:rPr lang="en-US" sz="1700" b="1" baseline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700" b="1" baseline="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float </a:t>
            </a:r>
            <a:r>
              <a:rPr lang="en-US" sz="1700" b="1" baseline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*input, </a:t>
            </a:r>
            <a:r>
              <a:rPr lang="en-US" sz="1700" b="1" baseline="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700" b="1" baseline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* output)</a:t>
            </a:r>
            <a:endParaRPr lang="en-US" sz="1700" b="1" baseline="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4033838" algn="l"/>
              </a:tabLst>
              <a:defRPr/>
            </a:pPr>
            <a:r>
              <a:rPr lang="en-US" sz="1700" b="1" baseline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tabLst>
                <a:tab pos="4033838" algn="l"/>
              </a:tabLst>
              <a:defRPr/>
            </a:pPr>
            <a:r>
              <a:rPr lang="en-US" sz="1700" b="1" baseline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700" b="1" baseline="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uint</a:t>
            </a:r>
            <a:r>
              <a:rPr lang="en-US" sz="1700" b="1" baseline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bid = </a:t>
            </a:r>
            <a:r>
              <a:rPr lang="en-US" sz="17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US" sz="1700" b="1" baseline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17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blockIdx.y</a:t>
            </a:r>
            <a:r>
              <a:rPr lang="en-US" sz="1700" b="1" baseline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17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gridDim.x</a:t>
            </a:r>
            <a:r>
              <a:rPr lang="en-US" sz="1700" b="1" baseline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tabLst>
                <a:tab pos="4033838" algn="l"/>
              </a:tabLst>
              <a:defRPr/>
            </a:pPr>
            <a:r>
              <a:rPr lang="en-US" sz="1700" b="1" baseline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7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uint</a:t>
            </a:r>
            <a:r>
              <a:rPr lang="en-US" sz="17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tid</a:t>
            </a:r>
            <a:r>
              <a:rPr lang="en-US" sz="1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7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bId</a:t>
            </a:r>
            <a:r>
              <a:rPr lang="en-US" sz="17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* (</a:t>
            </a:r>
            <a:r>
              <a:rPr lang="en-US" sz="17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blockDim.x</a:t>
            </a:r>
            <a:r>
              <a:rPr lang="en-US" sz="1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17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blockDim.y</a:t>
            </a:r>
            <a:r>
              <a:rPr lang="en-US" sz="1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17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+</a:t>
            </a:r>
          </a:p>
          <a:p>
            <a:pPr>
              <a:tabLst>
                <a:tab pos="4033838" algn="l"/>
              </a:tabLst>
              <a:defRPr/>
            </a:pPr>
            <a:r>
              <a:rPr lang="en-US" sz="1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7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   </a:t>
            </a:r>
            <a:r>
              <a:rPr lang="en-US" sz="1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7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threadIdx.y</a:t>
            </a:r>
            <a:r>
              <a:rPr lang="en-US" sz="1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17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blockDim.x</a:t>
            </a:r>
            <a:r>
              <a:rPr lang="en-US" sz="1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 + </a:t>
            </a:r>
            <a:r>
              <a:rPr lang="en-US" sz="17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US" sz="17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  <a:r>
              <a:rPr lang="en-US" sz="1700" b="1" baseline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n-US" sz="1700" b="1" baseline="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4033838" algn="l"/>
              </a:tabLst>
              <a:defRPr/>
            </a:pPr>
            <a:r>
              <a:rPr lang="en-US" sz="1700" b="1" baseline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output[</a:t>
            </a:r>
            <a:r>
              <a:rPr lang="en-US" sz="1700" b="1" baseline="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tid</a:t>
            </a:r>
            <a:r>
              <a:rPr lang="en-US" sz="1700" b="1" baseline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] = input[</a:t>
            </a:r>
            <a:r>
              <a:rPr lang="en-US" sz="1700" b="1" baseline="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tid</a:t>
            </a:r>
            <a:r>
              <a:rPr lang="en-US" sz="1700" b="1" baseline="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];</a:t>
            </a:r>
            <a:endParaRPr lang="en-US" sz="1700" b="1" baseline="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4033838" algn="l"/>
              </a:tabLst>
              <a:defRPr/>
            </a:pPr>
            <a:r>
              <a:rPr lang="en-US" sz="1700" b="1" baseline="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5772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Distinguishing between threads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err="1">
                <a:solidFill>
                  <a:srgbClr val="FF0000"/>
                </a:solidFill>
              </a:rPr>
              <a:t>blockId</a:t>
            </a:r>
            <a:r>
              <a:rPr lang="en-US" sz="2400" dirty="0"/>
              <a:t> and </a:t>
            </a:r>
            <a:r>
              <a:rPr lang="en-US" sz="2400" dirty="0" err="1"/>
              <a:t>threadId</a:t>
            </a:r>
            <a:endParaRPr lang="en-US" sz="2400" dirty="0"/>
          </a:p>
        </p:txBody>
      </p:sp>
      <p:grpSp>
        <p:nvGrpSpPr>
          <p:cNvPr id="4" name="Group 787"/>
          <p:cNvGrpSpPr/>
          <p:nvPr/>
        </p:nvGrpSpPr>
        <p:grpSpPr>
          <a:xfrm>
            <a:off x="2036983" y="2423376"/>
            <a:ext cx="5181600" cy="3176000"/>
            <a:chOff x="1924050" y="2361975"/>
            <a:chExt cx="5181600" cy="3811200"/>
          </a:xfrm>
        </p:grpSpPr>
        <p:sp>
          <p:nvSpPr>
            <p:cNvPr id="5" name="Rectangle 4"/>
            <p:cNvSpPr/>
            <p:nvPr/>
          </p:nvSpPr>
          <p:spPr>
            <a:xfrm>
              <a:off x="1924050" y="236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247900" y="236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571750" y="236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895600" y="236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219450" y="236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43300" y="236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67150" y="236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91000" y="236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14850" y="236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838700" y="236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62550" y="236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486400" y="236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810250" y="236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134100" y="236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457950" y="236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781800" y="236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924050" y="267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247900" y="267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571750" y="267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895600" y="267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19450" y="267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543300" y="267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867150" y="267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191000" y="267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514850" y="267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838700" y="267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162550" y="267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486400" y="267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810250" y="267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134100" y="267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457950" y="267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781800" y="267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924050" y="299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247900" y="299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571750" y="299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895600" y="299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219450" y="299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543300" y="299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867150" y="299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191000" y="299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514850" y="299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38700" y="299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162550" y="299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486400" y="299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810250" y="299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134100" y="299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457950" y="299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781800" y="299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924050" y="330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247900" y="330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571750" y="330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895600" y="330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219450" y="330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543300" y="330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867150" y="330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191000" y="330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514850" y="330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838700" y="330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162550" y="330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486400" y="330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810250" y="330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134100" y="330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457950" y="330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781800" y="330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924050" y="3619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247900" y="3619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571750" y="3619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895600" y="3619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219450" y="3619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543300" y="3619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867150" y="3619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191000" y="3619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514850" y="3619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838700" y="3619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162550" y="3619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486400" y="3619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810250" y="3619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134100" y="3619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457950" y="3619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781800" y="3619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924050" y="3943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2247900" y="3943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571750" y="3943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895600" y="3943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219450" y="3943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3543300" y="3943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867150" y="3943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191000" y="3943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514850" y="3943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838700" y="3943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162550" y="3943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5486400" y="3943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810250" y="3943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134100" y="3943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457950" y="3943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781800" y="3943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1924050" y="4267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247900" y="4267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571750" y="4267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895600" y="4267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3219450" y="4267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543300" y="4267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3867150" y="4267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191000" y="4267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514850" y="4267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4838700" y="4267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5162550" y="4267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486400" y="4267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810250" y="4267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134100" y="4267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6457950" y="4267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6781800" y="42675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1924050" y="458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2247900" y="458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2571750" y="458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895600" y="458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219450" y="458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3543300" y="458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3867150" y="458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4191000" y="458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4514850" y="458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838700" y="458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5162550" y="458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5486400" y="458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5810250" y="458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6134100" y="458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457950" y="458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6781800" y="45819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1924050" y="489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2247900" y="489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2571750" y="489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2895600" y="489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3219450" y="489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3543300" y="489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3867150" y="489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191000" y="489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514850" y="489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838700" y="489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162550" y="489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486400" y="489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810250" y="489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134100" y="489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457950" y="489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6781800" y="4896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1924050" y="521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2247900" y="521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2571750" y="521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2895600" y="521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3219450" y="521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3543300" y="521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3867150" y="521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4191000" y="521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4514850" y="521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838700" y="521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5162550" y="521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5486400" y="521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5810250" y="521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6134100" y="521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6457950" y="521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6781800" y="5210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1924050" y="552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2247900" y="552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2571750" y="552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2895600" y="552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3219450" y="552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3543300" y="552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3867150" y="552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4191000" y="552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4514850" y="552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4838700" y="552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5162550" y="552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5486400" y="552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5810250" y="552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6134100" y="552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6457950" y="552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6781800" y="5525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1924050" y="5849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2247900" y="5849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2571750" y="5849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2895600" y="5849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3219450" y="5849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3543300" y="5849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3867150" y="5849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191000" y="5849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514850" y="5849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838700" y="5849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5162550" y="5849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486400" y="5849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810250" y="5849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6134100" y="5849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6457950" y="5849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6781800" y="58491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pic>
        <p:nvPicPr>
          <p:cNvPr id="197" name="Picture 3"/>
          <p:cNvPicPr>
            <a:picLocks noChangeAspect="1" noChangeArrowheads="1"/>
          </p:cNvPicPr>
          <p:nvPr/>
        </p:nvPicPr>
        <p:blipFill>
          <a:blip r:embed="rId2" cstate="print"/>
          <a:srcRect l="9190" r="9190"/>
          <a:stretch>
            <a:fillRect/>
          </a:stretch>
        </p:blipFill>
        <p:spPr bwMode="auto">
          <a:xfrm>
            <a:off x="2036983" y="2432217"/>
            <a:ext cx="5181600" cy="316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8" name="Group 1267"/>
          <p:cNvGrpSpPr/>
          <p:nvPr/>
        </p:nvGrpSpPr>
        <p:grpSpPr>
          <a:xfrm>
            <a:off x="2036983" y="2420365"/>
            <a:ext cx="5181600" cy="3172313"/>
            <a:chOff x="2486025" y="2027913"/>
            <a:chExt cx="5181600" cy="3806775"/>
          </a:xfrm>
        </p:grpSpPr>
        <p:sp>
          <p:nvSpPr>
            <p:cNvPr id="199" name="Rectangle 198"/>
            <p:cNvSpPr/>
            <p:nvPr/>
          </p:nvSpPr>
          <p:spPr>
            <a:xfrm>
              <a:off x="2486025" y="20294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2809875" y="20294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3133725" y="20294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3457575" y="20294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2486025" y="23438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2809875" y="23438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3133725" y="23438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2,1</a:t>
              </a:r>
              <a:endParaRPr lang="de-AT" sz="800" baseline="0" dirty="0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3457575" y="23438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3,1</a:t>
              </a:r>
              <a:endParaRPr lang="de-AT" sz="800" baseline="0" dirty="0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2486025" y="26582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0,2</a:t>
              </a:r>
              <a:endParaRPr lang="de-AT" sz="800" baseline="0" dirty="0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2809875" y="26582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1,2</a:t>
              </a:r>
              <a:endParaRPr lang="de-AT" sz="800" baseline="0" dirty="0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3133725" y="26582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2,2</a:t>
              </a:r>
              <a:endParaRPr lang="de-AT" sz="800" baseline="0" dirty="0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3457575" y="26582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3,2</a:t>
              </a:r>
              <a:endParaRPr lang="de-AT" sz="800" baseline="0" dirty="0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2486025" y="29726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0,3</a:t>
              </a:r>
              <a:endParaRPr lang="de-AT" sz="800" baseline="0" dirty="0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2809875" y="29726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1,3</a:t>
              </a:r>
              <a:endParaRPr lang="de-AT" sz="800" baseline="0" dirty="0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3133725" y="29726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2,3</a:t>
              </a:r>
              <a:endParaRPr lang="de-AT" sz="800" baseline="0" dirty="0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3457575" y="29726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3,3</a:t>
              </a:r>
              <a:endParaRPr lang="de-AT" sz="800" baseline="0" dirty="0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3781425" y="202791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4105275" y="202791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4429125" y="202791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4752975" y="202791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3781425" y="234231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4105275" y="234231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4429125" y="234231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2,1</a:t>
              </a:r>
              <a:endParaRPr lang="de-AT" sz="800" baseline="0" dirty="0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4752975" y="234231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3,1</a:t>
              </a:r>
              <a:endParaRPr lang="de-AT" sz="800" baseline="0" dirty="0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3781425" y="265671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0,2</a:t>
              </a:r>
              <a:endParaRPr lang="de-AT" sz="800" baseline="0" dirty="0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4105275" y="265671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1,2</a:t>
              </a:r>
              <a:endParaRPr lang="de-AT" sz="800" baseline="0" dirty="0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4429125" y="265671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2,2</a:t>
              </a:r>
              <a:endParaRPr lang="de-AT" sz="800" baseline="0" dirty="0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4752975" y="265671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3,2</a:t>
              </a:r>
              <a:endParaRPr lang="de-AT" sz="800" baseline="0" dirty="0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3781425" y="297111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0,3</a:t>
              </a:r>
              <a:endParaRPr lang="de-AT" sz="800" baseline="0" dirty="0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4105275" y="297111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1,3</a:t>
              </a:r>
              <a:endParaRPr lang="de-AT" sz="800" baseline="0" dirty="0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4429125" y="297111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2,3</a:t>
              </a:r>
              <a:endParaRPr lang="de-AT" sz="800" baseline="0" dirty="0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4752975" y="297111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3,3</a:t>
              </a:r>
              <a:endParaRPr lang="de-AT" sz="800" baseline="0" dirty="0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5076825" y="202948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5400675" y="202948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5724525" y="202948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6048375" y="202948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5076825" y="234388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5400675" y="234388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5724525" y="234388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2,1</a:t>
              </a:r>
              <a:endParaRPr lang="de-AT" sz="800" baseline="0" dirty="0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6048375" y="234388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3,1</a:t>
              </a:r>
              <a:endParaRPr lang="de-AT" sz="800" baseline="0" dirty="0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5076825" y="265828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0,2</a:t>
              </a:r>
              <a:endParaRPr lang="de-AT" sz="800" baseline="0" dirty="0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5400675" y="265828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1,2</a:t>
              </a:r>
              <a:endParaRPr lang="de-AT" sz="800" baseline="0" dirty="0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5724525" y="265828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2,2</a:t>
              </a:r>
              <a:endParaRPr lang="de-AT" sz="800" baseline="0" dirty="0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6048375" y="265828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3,2</a:t>
              </a:r>
              <a:endParaRPr lang="de-AT" sz="800" baseline="0" dirty="0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5076825" y="297268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0,3</a:t>
              </a:r>
              <a:endParaRPr lang="de-AT" sz="800" baseline="0" dirty="0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5400675" y="297268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1,3</a:t>
              </a:r>
              <a:endParaRPr lang="de-AT" sz="800" baseline="0" dirty="0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5724525" y="297268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2,3</a:t>
              </a:r>
              <a:endParaRPr lang="de-AT" sz="800" baseline="0" dirty="0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6048375" y="297268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3,3</a:t>
              </a:r>
              <a:endParaRPr lang="de-AT" sz="800" baseline="0" dirty="0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6372225" y="20328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6696075" y="20328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7019925" y="20328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7343775" y="20328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6372225" y="23472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6696075" y="23472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7019925" y="23472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2,1</a:t>
              </a:r>
              <a:endParaRPr lang="de-AT" sz="800" baseline="0" dirty="0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7343775" y="23472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3,1</a:t>
              </a:r>
              <a:endParaRPr lang="de-AT" sz="800" baseline="0" dirty="0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6372225" y="2661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0,2</a:t>
              </a:r>
              <a:endParaRPr lang="de-AT" sz="800" baseline="0" dirty="0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6696075" y="2661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1,2</a:t>
              </a:r>
              <a:endParaRPr lang="de-AT" sz="800" baseline="0" dirty="0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7019925" y="2661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2,2</a:t>
              </a:r>
              <a:endParaRPr lang="de-AT" sz="800" baseline="0" dirty="0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7343775" y="2661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3,2</a:t>
              </a:r>
              <a:endParaRPr lang="de-AT" sz="800" baseline="0" dirty="0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6372225" y="2976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0,3</a:t>
              </a:r>
              <a:endParaRPr lang="de-AT" sz="800" baseline="0" dirty="0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6696075" y="2976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1,3</a:t>
              </a:r>
              <a:endParaRPr lang="de-AT" sz="800" baseline="0" dirty="0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7019925" y="2976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2,3</a:t>
              </a:r>
              <a:endParaRPr lang="de-AT" sz="800" baseline="0" dirty="0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7343775" y="2976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3,3</a:t>
              </a:r>
              <a:endParaRPr lang="de-AT" sz="800" baseline="0" dirty="0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2486025" y="329683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2809875" y="329683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3133725" y="329683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3457575" y="329683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2486025" y="361123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2809875" y="361123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3133725" y="361123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2,1</a:t>
              </a:r>
              <a:endParaRPr lang="de-AT" sz="800" baseline="0" dirty="0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3457575" y="361123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3,1</a:t>
              </a:r>
              <a:endParaRPr lang="de-AT" sz="800" baseline="0" dirty="0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2486025" y="392563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0,2</a:t>
              </a:r>
              <a:endParaRPr lang="de-AT" sz="800" baseline="0" dirty="0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2809875" y="392563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1,2</a:t>
              </a:r>
              <a:endParaRPr lang="de-AT" sz="800" baseline="0" dirty="0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3133725" y="392563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2,2</a:t>
              </a:r>
              <a:endParaRPr lang="de-AT" sz="800" baseline="0" dirty="0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3457575" y="392563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3,2</a:t>
              </a:r>
              <a:endParaRPr lang="de-AT" sz="800" baseline="0" dirty="0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2486025" y="424003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0,3</a:t>
              </a:r>
              <a:endParaRPr lang="de-AT" sz="800" baseline="0" dirty="0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2809875" y="424003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1,3</a:t>
              </a:r>
              <a:endParaRPr lang="de-AT" sz="800" baseline="0" dirty="0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3133725" y="424003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2,3</a:t>
              </a:r>
              <a:endParaRPr lang="de-AT" sz="800" baseline="0" dirty="0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3457575" y="424003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3,3</a:t>
              </a:r>
              <a:endParaRPr lang="de-AT" sz="800" baseline="0" dirty="0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3781425" y="329533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4105275" y="329533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4429125" y="329533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4752975" y="329533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3781425" y="360973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4105275" y="360973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4429125" y="360973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2,1</a:t>
              </a:r>
              <a:endParaRPr lang="de-AT" sz="800" baseline="0" dirty="0"/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4752975" y="360973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3,1</a:t>
              </a:r>
              <a:endParaRPr lang="de-AT" sz="800" baseline="0" dirty="0"/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3781425" y="392413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0,2</a:t>
              </a:r>
              <a:endParaRPr lang="de-AT" sz="800" baseline="0" dirty="0"/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4105275" y="392413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1,2</a:t>
              </a:r>
              <a:endParaRPr lang="de-AT" sz="800" baseline="0" dirty="0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4429125" y="392413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2,2</a:t>
              </a:r>
              <a:endParaRPr lang="de-AT" sz="800" baseline="0" dirty="0"/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4752975" y="392413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3,2</a:t>
              </a:r>
              <a:endParaRPr lang="de-AT" sz="800" baseline="0" dirty="0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3781425" y="423853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0,3</a:t>
              </a:r>
              <a:endParaRPr lang="de-AT" sz="800" baseline="0" dirty="0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4105275" y="423853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1,3</a:t>
              </a:r>
              <a:endParaRPr lang="de-AT" sz="800" baseline="0" dirty="0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4429125" y="423853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2,3</a:t>
              </a:r>
              <a:endParaRPr lang="de-AT" sz="800" baseline="0" dirty="0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4752975" y="423853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3,3</a:t>
              </a:r>
              <a:endParaRPr lang="de-AT" sz="800" baseline="0" dirty="0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5076825" y="32969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5400675" y="32969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5724525" y="32969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6048375" y="32969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5076825" y="36113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5400675" y="36113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5724525" y="36113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2,1</a:t>
              </a:r>
              <a:endParaRPr lang="de-AT" sz="800" baseline="0" dirty="0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6048375" y="36113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3,1</a:t>
              </a:r>
              <a:endParaRPr lang="de-AT" sz="800" baseline="0" dirty="0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5076825" y="39257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0,2</a:t>
              </a:r>
              <a:endParaRPr lang="de-AT" sz="800" baseline="0" dirty="0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5400675" y="39257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1,2</a:t>
              </a:r>
              <a:endParaRPr lang="de-AT" sz="800" baseline="0" dirty="0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5724525" y="39257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2,2</a:t>
              </a:r>
              <a:endParaRPr lang="de-AT" sz="800" baseline="0" dirty="0"/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6048375" y="39257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3,2</a:t>
              </a:r>
              <a:endParaRPr lang="de-AT" sz="800" baseline="0" dirty="0"/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5076825" y="42401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0,3</a:t>
              </a:r>
              <a:endParaRPr lang="de-AT" sz="800" baseline="0" dirty="0"/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5400675" y="42401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1,3</a:t>
              </a:r>
              <a:endParaRPr lang="de-AT" sz="800" baseline="0" dirty="0"/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5724525" y="42401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2,3</a:t>
              </a:r>
              <a:endParaRPr lang="de-AT" sz="800" baseline="0" dirty="0"/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6048375" y="42401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3,3</a:t>
              </a:r>
              <a:endParaRPr lang="de-AT" sz="800" baseline="0" dirty="0"/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6372225" y="330028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6696075" y="330028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7019925" y="330028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7343775" y="330028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6372225" y="361468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6696075" y="361468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7019925" y="361468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2,1</a:t>
              </a:r>
              <a:endParaRPr lang="de-AT" sz="800" baseline="0" dirty="0"/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7343775" y="361468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3,1</a:t>
              </a:r>
              <a:endParaRPr lang="de-AT" sz="800" baseline="0" dirty="0"/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6372225" y="392908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0,2</a:t>
              </a:r>
              <a:endParaRPr lang="de-AT" sz="800" baseline="0" dirty="0"/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6696075" y="392908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1,2</a:t>
              </a:r>
              <a:endParaRPr lang="de-AT" sz="800" baseline="0" dirty="0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7019925" y="392908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2,2</a:t>
              </a:r>
              <a:endParaRPr lang="de-AT" sz="800" baseline="0" dirty="0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7343775" y="392908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3,2</a:t>
              </a:r>
              <a:endParaRPr lang="de-AT" sz="800" baseline="0" dirty="0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6372225" y="424348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0,3</a:t>
              </a:r>
              <a:endParaRPr lang="de-AT" sz="800" baseline="0" dirty="0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6696075" y="424348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1,3</a:t>
              </a:r>
              <a:endParaRPr lang="de-AT" sz="800" baseline="0" dirty="0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7019925" y="424348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2,3</a:t>
              </a:r>
              <a:endParaRPr lang="de-AT" sz="800" baseline="0" dirty="0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7343775" y="424348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3,3</a:t>
              </a:r>
              <a:endParaRPr lang="de-AT" sz="800" baseline="0" dirty="0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2486025" y="456403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2809875" y="456403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3133725" y="456403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3457575" y="456403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2486025" y="487843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2809875" y="487843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3133725" y="487843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2,1</a:t>
              </a:r>
              <a:endParaRPr lang="de-AT" sz="800" baseline="0" dirty="0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3457575" y="487843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3,1</a:t>
              </a:r>
              <a:endParaRPr lang="de-AT" sz="800" baseline="0" dirty="0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2486025" y="519283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0,2</a:t>
              </a:r>
              <a:endParaRPr lang="de-AT" sz="800" baseline="0" dirty="0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2809875" y="519283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1,2</a:t>
              </a:r>
              <a:endParaRPr lang="de-AT" sz="800" baseline="0" dirty="0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3133725" y="519283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2,2</a:t>
              </a:r>
              <a:endParaRPr lang="de-AT" sz="800" baseline="0" dirty="0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3457575" y="519283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3,2</a:t>
              </a:r>
              <a:endParaRPr lang="de-AT" sz="800" baseline="0" dirty="0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2486025" y="550723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0,3</a:t>
              </a:r>
              <a:endParaRPr lang="de-AT" sz="800" baseline="0" dirty="0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2809875" y="550723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1,3</a:t>
              </a:r>
              <a:endParaRPr lang="de-AT" sz="800" baseline="0" dirty="0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3133725" y="550723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2,3</a:t>
              </a:r>
              <a:endParaRPr lang="de-AT" sz="800" baseline="0" dirty="0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3457575" y="550723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3,3</a:t>
              </a:r>
              <a:endParaRPr lang="de-AT" sz="800" baseline="0" dirty="0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3781425" y="456253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4105275" y="456253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4429125" y="456253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4752975" y="456253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3781425" y="487693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4105275" y="487693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4429125" y="487693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2,1</a:t>
              </a:r>
              <a:endParaRPr lang="de-AT" sz="800" baseline="0" dirty="0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4752975" y="487693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3,1</a:t>
              </a:r>
              <a:endParaRPr lang="de-AT" sz="800" baseline="0" dirty="0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3781425" y="519133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0,2</a:t>
              </a:r>
              <a:endParaRPr lang="de-AT" sz="800" baseline="0" dirty="0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4105275" y="519133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1,2</a:t>
              </a:r>
              <a:endParaRPr lang="de-AT" sz="800" baseline="0" dirty="0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4429125" y="519133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2,2</a:t>
              </a:r>
              <a:endParaRPr lang="de-AT" sz="800" baseline="0" dirty="0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4752975" y="519133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3,2</a:t>
              </a:r>
              <a:endParaRPr lang="de-AT" sz="800" baseline="0" dirty="0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3781425" y="550573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0,3</a:t>
              </a:r>
              <a:endParaRPr lang="de-AT" sz="800" baseline="0" dirty="0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4105275" y="550573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1,3</a:t>
              </a:r>
              <a:endParaRPr lang="de-AT" sz="800" baseline="0" dirty="0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4429125" y="550573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2,3</a:t>
              </a:r>
              <a:endParaRPr lang="de-AT" sz="800" baseline="0" dirty="0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4752975" y="550573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3,3</a:t>
              </a:r>
              <a:endParaRPr lang="de-AT" sz="800" baseline="0" dirty="0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5076825" y="45641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5400675" y="45641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5724525" y="45641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6048375" y="45641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5076825" y="48785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5400675" y="48785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5724525" y="48785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2,1</a:t>
              </a:r>
              <a:endParaRPr lang="de-AT" sz="800" baseline="0" dirty="0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6048375" y="48785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3,1</a:t>
              </a:r>
              <a:endParaRPr lang="de-AT" sz="800" baseline="0" dirty="0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5076825" y="51929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0,2</a:t>
              </a:r>
              <a:endParaRPr lang="de-AT" sz="800" baseline="0" dirty="0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5400675" y="51929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1,2</a:t>
              </a:r>
              <a:endParaRPr lang="de-AT" sz="800" baseline="0" dirty="0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5724525" y="51929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2,2</a:t>
              </a:r>
              <a:endParaRPr lang="de-AT" sz="800" baseline="0" dirty="0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6048375" y="51929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3,2</a:t>
              </a:r>
              <a:endParaRPr lang="de-AT" sz="800" baseline="0" dirty="0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5076825" y="55073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0,3</a:t>
              </a:r>
              <a:endParaRPr lang="de-AT" sz="800" baseline="0" dirty="0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5400675" y="55073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1,3</a:t>
              </a:r>
              <a:endParaRPr lang="de-AT" sz="800" baseline="0" dirty="0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5724525" y="55073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2,3</a:t>
              </a:r>
              <a:endParaRPr lang="de-AT" sz="800" baseline="0" dirty="0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6048375" y="55073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3,3</a:t>
              </a:r>
              <a:endParaRPr lang="de-AT" sz="800" baseline="0" dirty="0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6372225" y="456748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6696075" y="456748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7019925" y="456748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7343775" y="456748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6372225" y="488188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6696075" y="488188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7019925" y="488188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2,1</a:t>
              </a:r>
              <a:endParaRPr lang="de-AT" sz="800" baseline="0" dirty="0"/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7343775" y="488188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3,1</a:t>
              </a:r>
              <a:endParaRPr lang="de-AT" sz="800" baseline="0" dirty="0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6372225" y="519628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0,2</a:t>
              </a:r>
              <a:endParaRPr lang="de-AT" sz="800" baseline="0" dirty="0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6696075" y="519628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1,2</a:t>
              </a:r>
              <a:endParaRPr lang="de-AT" sz="800" baseline="0" dirty="0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7019925" y="519628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2,2</a:t>
              </a:r>
              <a:endParaRPr lang="de-AT" sz="800" baseline="0" dirty="0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7343775" y="519628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3,2</a:t>
              </a:r>
              <a:endParaRPr lang="de-AT" sz="800" baseline="0" dirty="0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6372225" y="551068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0,3</a:t>
              </a:r>
              <a:endParaRPr lang="de-AT" sz="800" baseline="0" dirty="0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6696075" y="551068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1,3</a:t>
              </a:r>
              <a:endParaRPr lang="de-AT" sz="800" baseline="0" dirty="0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7019925" y="551068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2,3</a:t>
              </a:r>
              <a:endParaRPr lang="de-AT" sz="800" baseline="0" dirty="0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7343775" y="551068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3,3</a:t>
              </a:r>
              <a:endParaRPr lang="de-AT" sz="800" baseline="0" dirty="0"/>
            </a:p>
          </p:txBody>
        </p:sp>
      </p:grpSp>
      <p:grpSp>
        <p:nvGrpSpPr>
          <p:cNvPr id="391" name="Group 982"/>
          <p:cNvGrpSpPr/>
          <p:nvPr/>
        </p:nvGrpSpPr>
        <p:grpSpPr>
          <a:xfrm>
            <a:off x="2036983" y="2432197"/>
            <a:ext cx="5181600" cy="3180188"/>
            <a:chOff x="2571750" y="1834737"/>
            <a:chExt cx="5181600" cy="3816225"/>
          </a:xfrm>
        </p:grpSpPr>
        <p:sp>
          <p:nvSpPr>
            <p:cNvPr id="392" name="Rectangle 391"/>
            <p:cNvSpPr/>
            <p:nvPr/>
          </p:nvSpPr>
          <p:spPr>
            <a:xfrm>
              <a:off x="2571750" y="1834812"/>
              <a:ext cx="1295400" cy="1267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0,0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3867150" y="1834737"/>
              <a:ext cx="1295400" cy="1267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1,0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5162550" y="1839612"/>
              <a:ext cx="1295400" cy="1267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2,0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6457950" y="1834737"/>
              <a:ext cx="1295400" cy="1267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3,0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2571750" y="3111687"/>
              <a:ext cx="1295400" cy="1267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0,1</a:t>
              </a:r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3867150" y="3111612"/>
              <a:ext cx="1295400" cy="1267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1,1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5162550" y="3116487"/>
              <a:ext cx="1295400" cy="1267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2,1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6457950" y="3111612"/>
              <a:ext cx="1295400" cy="1267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3,1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2571750" y="4383762"/>
              <a:ext cx="1295400" cy="1267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0,2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3867150" y="4383687"/>
              <a:ext cx="1295400" cy="1267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1,2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5162550" y="4379037"/>
              <a:ext cx="1295400" cy="1267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2,2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6457950" y="4383687"/>
              <a:ext cx="1295400" cy="1267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3,2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04" name="Group 1653"/>
          <p:cNvGrpSpPr/>
          <p:nvPr/>
        </p:nvGrpSpPr>
        <p:grpSpPr>
          <a:xfrm>
            <a:off x="2036983" y="2432456"/>
            <a:ext cx="5181600" cy="3179929"/>
            <a:chOff x="2409825" y="1845425"/>
            <a:chExt cx="5181600" cy="3815914"/>
          </a:xfrm>
        </p:grpSpPr>
        <p:sp>
          <p:nvSpPr>
            <p:cNvPr id="405" name="Rectangle 404"/>
            <p:cNvSpPr/>
            <p:nvPr/>
          </p:nvSpPr>
          <p:spPr>
            <a:xfrm>
              <a:off x="2409825" y="184611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2733675" y="184611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2409825" y="216051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2733675" y="216051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3057525" y="184618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3381375" y="184618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3057525" y="216058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3381375" y="216058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3705225" y="184550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4029075" y="184550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3705225" y="215990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4029075" y="215990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4352925" y="184618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4676775" y="184618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4352925" y="216058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420" name="Rectangle 419"/>
            <p:cNvSpPr/>
            <p:nvPr/>
          </p:nvSpPr>
          <p:spPr>
            <a:xfrm>
              <a:off x="4676775" y="216058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421" name="Rectangle 420"/>
            <p:cNvSpPr/>
            <p:nvPr/>
          </p:nvSpPr>
          <p:spPr>
            <a:xfrm>
              <a:off x="5000625" y="184542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5324475" y="184542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5000625" y="215982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5324475" y="215982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5648325" y="184550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5972175" y="184550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5648325" y="215990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5972175" y="215990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6296025" y="1847989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6619875" y="1847989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6296025" y="2162389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6619875" y="2162389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6943725" y="184550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7267575" y="184550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6943725" y="215990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7267575" y="215990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2409825" y="24870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2733675" y="24870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2409825" y="28014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2733675" y="28014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3057525" y="248715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3381375" y="248715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3057525" y="280155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3381375" y="280155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3705225" y="2486464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4029075" y="2486464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3705225" y="2800864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4029075" y="2800864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4352925" y="248715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4676775" y="248715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4352925" y="280155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4676775" y="280155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5000625" y="2486389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5324475" y="2486389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5000625" y="2800789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5324475" y="2800789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5648325" y="2486464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5972175" y="2486464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5648325" y="2800864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5972175" y="2800864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6296025" y="248895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6619875" y="248895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6296025" y="280335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6619875" y="280335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6943725" y="2486464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7267575" y="2486464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6943725" y="2800864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7267575" y="2800864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2409825" y="3128039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2733675" y="3128039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2409825" y="3442439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2733675" y="3442439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3057525" y="3128114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3381375" y="3128114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3057525" y="3442514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3381375" y="3442514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3705225" y="312742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4029075" y="312742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3705225" y="344182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4029075" y="344182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4352925" y="3128114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4676775" y="3128114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4352925" y="3442514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4676775" y="3442514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5000625" y="312735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5324475" y="312735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5000625" y="344175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5324475" y="344175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5648325" y="312742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5972175" y="312742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5648325" y="344182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5972175" y="344182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6296025" y="312039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6619875" y="312039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6296025" y="343479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6619875" y="343479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6943725" y="312742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498" name="Rectangle 497"/>
            <p:cNvSpPr/>
            <p:nvPr/>
          </p:nvSpPr>
          <p:spPr>
            <a:xfrm>
              <a:off x="7267575" y="312742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6943725" y="344182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500" name="Rectangle 499"/>
            <p:cNvSpPr/>
            <p:nvPr/>
          </p:nvSpPr>
          <p:spPr>
            <a:xfrm>
              <a:off x="7267575" y="344182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2409825" y="375947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2733675" y="375947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2409825" y="407387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2733675" y="4073878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505" name="Rectangle 504"/>
            <p:cNvSpPr/>
            <p:nvPr/>
          </p:nvSpPr>
          <p:spPr>
            <a:xfrm>
              <a:off x="3057525" y="375955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3381375" y="375955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507" name="Rectangle 506"/>
            <p:cNvSpPr/>
            <p:nvPr/>
          </p:nvSpPr>
          <p:spPr>
            <a:xfrm>
              <a:off x="3057525" y="407395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508" name="Rectangle 507"/>
            <p:cNvSpPr/>
            <p:nvPr/>
          </p:nvSpPr>
          <p:spPr>
            <a:xfrm>
              <a:off x="3381375" y="407395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509" name="Rectangle 508"/>
            <p:cNvSpPr/>
            <p:nvPr/>
          </p:nvSpPr>
          <p:spPr>
            <a:xfrm>
              <a:off x="3705225" y="375886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4029075" y="375886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511" name="Rectangle 510"/>
            <p:cNvSpPr/>
            <p:nvPr/>
          </p:nvSpPr>
          <p:spPr>
            <a:xfrm>
              <a:off x="3705225" y="407326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512" name="Rectangle 511"/>
            <p:cNvSpPr/>
            <p:nvPr/>
          </p:nvSpPr>
          <p:spPr>
            <a:xfrm>
              <a:off x="4029075" y="407326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513" name="Rectangle 512"/>
            <p:cNvSpPr/>
            <p:nvPr/>
          </p:nvSpPr>
          <p:spPr>
            <a:xfrm>
              <a:off x="4352925" y="375955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514" name="Rectangle 513"/>
            <p:cNvSpPr/>
            <p:nvPr/>
          </p:nvSpPr>
          <p:spPr>
            <a:xfrm>
              <a:off x="4676775" y="375955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515" name="Rectangle 514"/>
            <p:cNvSpPr/>
            <p:nvPr/>
          </p:nvSpPr>
          <p:spPr>
            <a:xfrm>
              <a:off x="4352925" y="407395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516" name="Rectangle 515"/>
            <p:cNvSpPr/>
            <p:nvPr/>
          </p:nvSpPr>
          <p:spPr>
            <a:xfrm>
              <a:off x="4676775" y="407395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517" name="Rectangle 516"/>
            <p:cNvSpPr/>
            <p:nvPr/>
          </p:nvSpPr>
          <p:spPr>
            <a:xfrm>
              <a:off x="5000625" y="375879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518" name="Rectangle 517"/>
            <p:cNvSpPr/>
            <p:nvPr/>
          </p:nvSpPr>
          <p:spPr>
            <a:xfrm>
              <a:off x="5324475" y="375879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5000625" y="407319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520" name="Rectangle 519"/>
            <p:cNvSpPr/>
            <p:nvPr/>
          </p:nvSpPr>
          <p:spPr>
            <a:xfrm>
              <a:off x="5324475" y="407319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521" name="Rectangle 520"/>
            <p:cNvSpPr/>
            <p:nvPr/>
          </p:nvSpPr>
          <p:spPr>
            <a:xfrm>
              <a:off x="5648325" y="375886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522" name="Rectangle 521"/>
            <p:cNvSpPr/>
            <p:nvPr/>
          </p:nvSpPr>
          <p:spPr>
            <a:xfrm>
              <a:off x="5972175" y="375886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523" name="Rectangle 522"/>
            <p:cNvSpPr/>
            <p:nvPr/>
          </p:nvSpPr>
          <p:spPr>
            <a:xfrm>
              <a:off x="5648325" y="407326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524" name="Rectangle 523"/>
            <p:cNvSpPr/>
            <p:nvPr/>
          </p:nvSpPr>
          <p:spPr>
            <a:xfrm>
              <a:off x="5972175" y="407326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525" name="Rectangle 524"/>
            <p:cNvSpPr/>
            <p:nvPr/>
          </p:nvSpPr>
          <p:spPr>
            <a:xfrm>
              <a:off x="6296025" y="376135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526" name="Rectangle 525"/>
            <p:cNvSpPr/>
            <p:nvPr/>
          </p:nvSpPr>
          <p:spPr>
            <a:xfrm>
              <a:off x="6619875" y="376135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527" name="Rectangle 526"/>
            <p:cNvSpPr/>
            <p:nvPr/>
          </p:nvSpPr>
          <p:spPr>
            <a:xfrm>
              <a:off x="6296025" y="407575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528" name="Rectangle 527"/>
            <p:cNvSpPr/>
            <p:nvPr/>
          </p:nvSpPr>
          <p:spPr>
            <a:xfrm>
              <a:off x="6619875" y="407575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529" name="Rectangle 528"/>
            <p:cNvSpPr/>
            <p:nvPr/>
          </p:nvSpPr>
          <p:spPr>
            <a:xfrm>
              <a:off x="6943725" y="375886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530" name="Rectangle 529"/>
            <p:cNvSpPr/>
            <p:nvPr/>
          </p:nvSpPr>
          <p:spPr>
            <a:xfrm>
              <a:off x="7267575" y="375886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531" name="Rectangle 530"/>
            <p:cNvSpPr/>
            <p:nvPr/>
          </p:nvSpPr>
          <p:spPr>
            <a:xfrm>
              <a:off x="6943725" y="407326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532" name="Rectangle 531"/>
            <p:cNvSpPr/>
            <p:nvPr/>
          </p:nvSpPr>
          <p:spPr>
            <a:xfrm>
              <a:off x="7267575" y="407326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533" name="Rectangle 532"/>
            <p:cNvSpPr/>
            <p:nvPr/>
          </p:nvSpPr>
          <p:spPr>
            <a:xfrm>
              <a:off x="2409825" y="440044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534" name="Rectangle 533"/>
            <p:cNvSpPr/>
            <p:nvPr/>
          </p:nvSpPr>
          <p:spPr>
            <a:xfrm>
              <a:off x="2733675" y="440044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535" name="Rectangle 534"/>
            <p:cNvSpPr/>
            <p:nvPr/>
          </p:nvSpPr>
          <p:spPr>
            <a:xfrm>
              <a:off x="2409825" y="471484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536" name="Rectangle 535"/>
            <p:cNvSpPr/>
            <p:nvPr/>
          </p:nvSpPr>
          <p:spPr>
            <a:xfrm>
              <a:off x="2733675" y="471484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537" name="Rectangle 536"/>
            <p:cNvSpPr/>
            <p:nvPr/>
          </p:nvSpPr>
          <p:spPr>
            <a:xfrm>
              <a:off x="3057525" y="440051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538" name="Rectangle 537"/>
            <p:cNvSpPr/>
            <p:nvPr/>
          </p:nvSpPr>
          <p:spPr>
            <a:xfrm>
              <a:off x="3381375" y="440051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539" name="Rectangle 538"/>
            <p:cNvSpPr/>
            <p:nvPr/>
          </p:nvSpPr>
          <p:spPr>
            <a:xfrm>
              <a:off x="3057525" y="471491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540" name="Rectangle 539"/>
            <p:cNvSpPr/>
            <p:nvPr/>
          </p:nvSpPr>
          <p:spPr>
            <a:xfrm>
              <a:off x="3381375" y="471491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541" name="Rectangle 540"/>
            <p:cNvSpPr/>
            <p:nvPr/>
          </p:nvSpPr>
          <p:spPr>
            <a:xfrm>
              <a:off x="3705225" y="439983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542" name="Rectangle 541"/>
            <p:cNvSpPr/>
            <p:nvPr/>
          </p:nvSpPr>
          <p:spPr>
            <a:xfrm>
              <a:off x="4029075" y="439983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543" name="Rectangle 542"/>
            <p:cNvSpPr/>
            <p:nvPr/>
          </p:nvSpPr>
          <p:spPr>
            <a:xfrm>
              <a:off x="3705225" y="471423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544" name="Rectangle 543"/>
            <p:cNvSpPr/>
            <p:nvPr/>
          </p:nvSpPr>
          <p:spPr>
            <a:xfrm>
              <a:off x="4029075" y="471423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545" name="Rectangle 544"/>
            <p:cNvSpPr/>
            <p:nvPr/>
          </p:nvSpPr>
          <p:spPr>
            <a:xfrm>
              <a:off x="4352925" y="440051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546" name="Rectangle 545"/>
            <p:cNvSpPr/>
            <p:nvPr/>
          </p:nvSpPr>
          <p:spPr>
            <a:xfrm>
              <a:off x="4676775" y="440051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547" name="Rectangle 546"/>
            <p:cNvSpPr/>
            <p:nvPr/>
          </p:nvSpPr>
          <p:spPr>
            <a:xfrm>
              <a:off x="4352925" y="471491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548" name="Rectangle 547"/>
            <p:cNvSpPr/>
            <p:nvPr/>
          </p:nvSpPr>
          <p:spPr>
            <a:xfrm>
              <a:off x="4676775" y="471491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549" name="Rectangle 548"/>
            <p:cNvSpPr/>
            <p:nvPr/>
          </p:nvSpPr>
          <p:spPr>
            <a:xfrm>
              <a:off x="5000625" y="439975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550" name="Rectangle 549"/>
            <p:cNvSpPr/>
            <p:nvPr/>
          </p:nvSpPr>
          <p:spPr>
            <a:xfrm>
              <a:off x="5324475" y="439975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551" name="Rectangle 550"/>
            <p:cNvSpPr/>
            <p:nvPr/>
          </p:nvSpPr>
          <p:spPr>
            <a:xfrm>
              <a:off x="5000625" y="471415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552" name="Rectangle 551"/>
            <p:cNvSpPr/>
            <p:nvPr/>
          </p:nvSpPr>
          <p:spPr>
            <a:xfrm>
              <a:off x="5324475" y="471415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553" name="Rectangle 552"/>
            <p:cNvSpPr/>
            <p:nvPr/>
          </p:nvSpPr>
          <p:spPr>
            <a:xfrm>
              <a:off x="5648325" y="439983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554" name="Rectangle 553"/>
            <p:cNvSpPr/>
            <p:nvPr/>
          </p:nvSpPr>
          <p:spPr>
            <a:xfrm>
              <a:off x="5972175" y="439983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555" name="Rectangle 554"/>
            <p:cNvSpPr/>
            <p:nvPr/>
          </p:nvSpPr>
          <p:spPr>
            <a:xfrm>
              <a:off x="5648325" y="471423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556" name="Rectangle 555"/>
            <p:cNvSpPr/>
            <p:nvPr/>
          </p:nvSpPr>
          <p:spPr>
            <a:xfrm>
              <a:off x="5972175" y="471423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557" name="Rectangle 556"/>
            <p:cNvSpPr/>
            <p:nvPr/>
          </p:nvSpPr>
          <p:spPr>
            <a:xfrm>
              <a:off x="6296025" y="440232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558" name="Rectangle 557"/>
            <p:cNvSpPr/>
            <p:nvPr/>
          </p:nvSpPr>
          <p:spPr>
            <a:xfrm>
              <a:off x="6619875" y="440232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559" name="Rectangle 558"/>
            <p:cNvSpPr/>
            <p:nvPr/>
          </p:nvSpPr>
          <p:spPr>
            <a:xfrm>
              <a:off x="6296025" y="471672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560" name="Rectangle 559"/>
            <p:cNvSpPr/>
            <p:nvPr/>
          </p:nvSpPr>
          <p:spPr>
            <a:xfrm>
              <a:off x="6619875" y="471672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561" name="Rectangle 560"/>
            <p:cNvSpPr/>
            <p:nvPr/>
          </p:nvSpPr>
          <p:spPr>
            <a:xfrm>
              <a:off x="6943725" y="439983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562" name="Rectangle 561"/>
            <p:cNvSpPr/>
            <p:nvPr/>
          </p:nvSpPr>
          <p:spPr>
            <a:xfrm>
              <a:off x="7267575" y="439983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563" name="Rectangle 562"/>
            <p:cNvSpPr/>
            <p:nvPr/>
          </p:nvSpPr>
          <p:spPr>
            <a:xfrm>
              <a:off x="6943725" y="471423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564" name="Rectangle 563"/>
            <p:cNvSpPr/>
            <p:nvPr/>
          </p:nvSpPr>
          <p:spPr>
            <a:xfrm>
              <a:off x="7267575" y="471423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565" name="Rectangle 564"/>
            <p:cNvSpPr/>
            <p:nvPr/>
          </p:nvSpPr>
          <p:spPr>
            <a:xfrm>
              <a:off x="2409825" y="502106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566" name="Rectangle 565"/>
            <p:cNvSpPr/>
            <p:nvPr/>
          </p:nvSpPr>
          <p:spPr>
            <a:xfrm>
              <a:off x="2733675" y="502106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567" name="Rectangle 566"/>
            <p:cNvSpPr/>
            <p:nvPr/>
          </p:nvSpPr>
          <p:spPr>
            <a:xfrm>
              <a:off x="2409825" y="533546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568" name="Rectangle 567"/>
            <p:cNvSpPr/>
            <p:nvPr/>
          </p:nvSpPr>
          <p:spPr>
            <a:xfrm>
              <a:off x="2733675" y="533546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569" name="Rectangle 568"/>
            <p:cNvSpPr/>
            <p:nvPr/>
          </p:nvSpPr>
          <p:spPr>
            <a:xfrm>
              <a:off x="3057525" y="502113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570" name="Rectangle 569"/>
            <p:cNvSpPr/>
            <p:nvPr/>
          </p:nvSpPr>
          <p:spPr>
            <a:xfrm>
              <a:off x="3381375" y="502113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571" name="Rectangle 570"/>
            <p:cNvSpPr/>
            <p:nvPr/>
          </p:nvSpPr>
          <p:spPr>
            <a:xfrm>
              <a:off x="3057525" y="533553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572" name="Rectangle 571"/>
            <p:cNvSpPr/>
            <p:nvPr/>
          </p:nvSpPr>
          <p:spPr>
            <a:xfrm>
              <a:off x="3381375" y="533553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573" name="Rectangle 572"/>
            <p:cNvSpPr/>
            <p:nvPr/>
          </p:nvSpPr>
          <p:spPr>
            <a:xfrm>
              <a:off x="3705225" y="502045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574" name="Rectangle 573"/>
            <p:cNvSpPr/>
            <p:nvPr/>
          </p:nvSpPr>
          <p:spPr>
            <a:xfrm>
              <a:off x="4029075" y="502045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575" name="Rectangle 574"/>
            <p:cNvSpPr/>
            <p:nvPr/>
          </p:nvSpPr>
          <p:spPr>
            <a:xfrm>
              <a:off x="3705225" y="533485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576" name="Rectangle 575"/>
            <p:cNvSpPr/>
            <p:nvPr/>
          </p:nvSpPr>
          <p:spPr>
            <a:xfrm>
              <a:off x="4029075" y="533485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577" name="Rectangle 576"/>
            <p:cNvSpPr/>
            <p:nvPr/>
          </p:nvSpPr>
          <p:spPr>
            <a:xfrm>
              <a:off x="4352925" y="502113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578" name="Rectangle 577"/>
            <p:cNvSpPr/>
            <p:nvPr/>
          </p:nvSpPr>
          <p:spPr>
            <a:xfrm>
              <a:off x="4676775" y="502113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579" name="Rectangle 578"/>
            <p:cNvSpPr/>
            <p:nvPr/>
          </p:nvSpPr>
          <p:spPr>
            <a:xfrm>
              <a:off x="4352925" y="533553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580" name="Rectangle 579"/>
            <p:cNvSpPr/>
            <p:nvPr/>
          </p:nvSpPr>
          <p:spPr>
            <a:xfrm>
              <a:off x="4676775" y="533553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581" name="Rectangle 580"/>
            <p:cNvSpPr/>
            <p:nvPr/>
          </p:nvSpPr>
          <p:spPr>
            <a:xfrm>
              <a:off x="5000625" y="5020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582" name="Rectangle 581"/>
            <p:cNvSpPr/>
            <p:nvPr/>
          </p:nvSpPr>
          <p:spPr>
            <a:xfrm>
              <a:off x="5324475" y="50203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583" name="Rectangle 582"/>
            <p:cNvSpPr/>
            <p:nvPr/>
          </p:nvSpPr>
          <p:spPr>
            <a:xfrm>
              <a:off x="5000625" y="5334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584" name="Rectangle 583"/>
            <p:cNvSpPr/>
            <p:nvPr/>
          </p:nvSpPr>
          <p:spPr>
            <a:xfrm>
              <a:off x="5324475" y="5334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585" name="Rectangle 584"/>
            <p:cNvSpPr/>
            <p:nvPr/>
          </p:nvSpPr>
          <p:spPr>
            <a:xfrm>
              <a:off x="5648325" y="502045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586" name="Rectangle 585"/>
            <p:cNvSpPr/>
            <p:nvPr/>
          </p:nvSpPr>
          <p:spPr>
            <a:xfrm>
              <a:off x="5972175" y="502045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587" name="Rectangle 586"/>
            <p:cNvSpPr/>
            <p:nvPr/>
          </p:nvSpPr>
          <p:spPr>
            <a:xfrm>
              <a:off x="5648325" y="533485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588" name="Rectangle 587"/>
            <p:cNvSpPr/>
            <p:nvPr/>
          </p:nvSpPr>
          <p:spPr>
            <a:xfrm>
              <a:off x="5972175" y="533485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589" name="Rectangle 588"/>
            <p:cNvSpPr/>
            <p:nvPr/>
          </p:nvSpPr>
          <p:spPr>
            <a:xfrm>
              <a:off x="6296025" y="5022939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590" name="Rectangle 589"/>
            <p:cNvSpPr/>
            <p:nvPr/>
          </p:nvSpPr>
          <p:spPr>
            <a:xfrm>
              <a:off x="6619875" y="5022939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591" name="Rectangle 590"/>
            <p:cNvSpPr/>
            <p:nvPr/>
          </p:nvSpPr>
          <p:spPr>
            <a:xfrm>
              <a:off x="6296025" y="5337339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592" name="Rectangle 591"/>
            <p:cNvSpPr/>
            <p:nvPr/>
          </p:nvSpPr>
          <p:spPr>
            <a:xfrm>
              <a:off x="6619875" y="5337339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593" name="Rectangle 592"/>
            <p:cNvSpPr/>
            <p:nvPr/>
          </p:nvSpPr>
          <p:spPr>
            <a:xfrm>
              <a:off x="6943725" y="502045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594" name="Rectangle 593"/>
            <p:cNvSpPr/>
            <p:nvPr/>
          </p:nvSpPr>
          <p:spPr>
            <a:xfrm>
              <a:off x="7267575" y="502045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595" name="Rectangle 594"/>
            <p:cNvSpPr/>
            <p:nvPr/>
          </p:nvSpPr>
          <p:spPr>
            <a:xfrm>
              <a:off x="6943725" y="533485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596" name="Rectangle 595"/>
            <p:cNvSpPr/>
            <p:nvPr/>
          </p:nvSpPr>
          <p:spPr>
            <a:xfrm>
              <a:off x="7267575" y="5334850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</p:grpSp>
      <p:grpSp>
        <p:nvGrpSpPr>
          <p:cNvPr id="597" name="Group 1703"/>
          <p:cNvGrpSpPr/>
          <p:nvPr/>
        </p:nvGrpSpPr>
        <p:grpSpPr>
          <a:xfrm>
            <a:off x="2036983" y="2424469"/>
            <a:ext cx="5181600" cy="3186309"/>
            <a:chOff x="2409825" y="1853370"/>
            <a:chExt cx="5181600" cy="3823570"/>
          </a:xfrm>
        </p:grpSpPr>
        <p:sp>
          <p:nvSpPr>
            <p:cNvPr id="598" name="Rectangle 597"/>
            <p:cNvSpPr/>
            <p:nvPr/>
          </p:nvSpPr>
          <p:spPr>
            <a:xfrm>
              <a:off x="2409825" y="1858475"/>
              <a:ext cx="647700" cy="62405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0,0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599" name="Rectangle 598"/>
            <p:cNvSpPr/>
            <p:nvPr/>
          </p:nvSpPr>
          <p:spPr>
            <a:xfrm>
              <a:off x="3057525" y="1854669"/>
              <a:ext cx="647700" cy="6278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1,0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00" name="Rectangle 599"/>
            <p:cNvSpPr/>
            <p:nvPr/>
          </p:nvSpPr>
          <p:spPr>
            <a:xfrm>
              <a:off x="3705225" y="1853750"/>
              <a:ext cx="647700" cy="6287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2,0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01" name="Rectangle 600"/>
            <p:cNvSpPr/>
            <p:nvPr/>
          </p:nvSpPr>
          <p:spPr>
            <a:xfrm>
              <a:off x="4352925" y="1853370"/>
              <a:ext cx="647700" cy="6355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3,0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02" name="Rectangle 601"/>
            <p:cNvSpPr/>
            <p:nvPr/>
          </p:nvSpPr>
          <p:spPr>
            <a:xfrm>
              <a:off x="2409825" y="2487637"/>
              <a:ext cx="647700" cy="6327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0,1</a:t>
              </a:r>
            </a:p>
          </p:txBody>
        </p:sp>
        <p:sp>
          <p:nvSpPr>
            <p:cNvPr id="603" name="Rectangle 602"/>
            <p:cNvSpPr/>
            <p:nvPr/>
          </p:nvSpPr>
          <p:spPr>
            <a:xfrm>
              <a:off x="3057525" y="2492812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1,1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04" name="Rectangle 603"/>
            <p:cNvSpPr/>
            <p:nvPr/>
          </p:nvSpPr>
          <p:spPr>
            <a:xfrm>
              <a:off x="3705225" y="2492812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2,1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05" name="Rectangle 604"/>
            <p:cNvSpPr/>
            <p:nvPr/>
          </p:nvSpPr>
          <p:spPr>
            <a:xfrm>
              <a:off x="4352925" y="3133093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3,2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06" name="Rectangle 605"/>
            <p:cNvSpPr/>
            <p:nvPr/>
          </p:nvSpPr>
          <p:spPr>
            <a:xfrm>
              <a:off x="2409825" y="3133093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0,2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07" name="Rectangle 606"/>
            <p:cNvSpPr/>
            <p:nvPr/>
          </p:nvSpPr>
          <p:spPr>
            <a:xfrm>
              <a:off x="3057525" y="3133093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1,2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08" name="Rectangle 607"/>
            <p:cNvSpPr/>
            <p:nvPr/>
          </p:nvSpPr>
          <p:spPr>
            <a:xfrm>
              <a:off x="3705225" y="3133093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2,2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09" name="Rectangle 608"/>
            <p:cNvSpPr/>
            <p:nvPr/>
          </p:nvSpPr>
          <p:spPr>
            <a:xfrm>
              <a:off x="4352925" y="2492812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3,1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10" name="Rectangle 609"/>
            <p:cNvSpPr/>
            <p:nvPr/>
          </p:nvSpPr>
          <p:spPr>
            <a:xfrm>
              <a:off x="5000625" y="1858476"/>
              <a:ext cx="647700" cy="6291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4,0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11" name="Rectangle 610"/>
            <p:cNvSpPr/>
            <p:nvPr/>
          </p:nvSpPr>
          <p:spPr>
            <a:xfrm>
              <a:off x="5648325" y="1859774"/>
              <a:ext cx="647700" cy="6278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5,0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12" name="Rectangle 611"/>
            <p:cNvSpPr/>
            <p:nvPr/>
          </p:nvSpPr>
          <p:spPr>
            <a:xfrm>
              <a:off x="6296025" y="1858855"/>
              <a:ext cx="647700" cy="6287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6,0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13" name="Rectangle 612"/>
            <p:cNvSpPr/>
            <p:nvPr/>
          </p:nvSpPr>
          <p:spPr>
            <a:xfrm>
              <a:off x="6943725" y="1858475"/>
              <a:ext cx="647700" cy="6355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7,0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14" name="Rectangle 613"/>
            <p:cNvSpPr/>
            <p:nvPr/>
          </p:nvSpPr>
          <p:spPr>
            <a:xfrm>
              <a:off x="5000625" y="2492742"/>
              <a:ext cx="647700" cy="6327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4,1</a:t>
              </a:r>
            </a:p>
          </p:txBody>
        </p:sp>
        <p:sp>
          <p:nvSpPr>
            <p:cNvPr id="615" name="Rectangle 614"/>
            <p:cNvSpPr/>
            <p:nvPr/>
          </p:nvSpPr>
          <p:spPr>
            <a:xfrm>
              <a:off x="5648325" y="2497917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5,1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16" name="Rectangle 615"/>
            <p:cNvSpPr/>
            <p:nvPr/>
          </p:nvSpPr>
          <p:spPr>
            <a:xfrm>
              <a:off x="6296025" y="2497917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6,1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17" name="Rectangle 616"/>
            <p:cNvSpPr/>
            <p:nvPr/>
          </p:nvSpPr>
          <p:spPr>
            <a:xfrm>
              <a:off x="6943725" y="3128673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7,2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18" name="Rectangle 617"/>
            <p:cNvSpPr/>
            <p:nvPr/>
          </p:nvSpPr>
          <p:spPr>
            <a:xfrm>
              <a:off x="5000625" y="3138198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4,2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19" name="Rectangle 618"/>
            <p:cNvSpPr/>
            <p:nvPr/>
          </p:nvSpPr>
          <p:spPr>
            <a:xfrm>
              <a:off x="5648325" y="3138198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5,2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20" name="Rectangle 619"/>
            <p:cNvSpPr/>
            <p:nvPr/>
          </p:nvSpPr>
          <p:spPr>
            <a:xfrm>
              <a:off x="6296025" y="3128673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6,2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21" name="Rectangle 620"/>
            <p:cNvSpPr/>
            <p:nvPr/>
          </p:nvSpPr>
          <p:spPr>
            <a:xfrm>
              <a:off x="6943725" y="2497917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7,1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22" name="Rectangle 621"/>
            <p:cNvSpPr/>
            <p:nvPr/>
          </p:nvSpPr>
          <p:spPr>
            <a:xfrm>
              <a:off x="2409825" y="3756936"/>
              <a:ext cx="647700" cy="62405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0,3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23" name="Rectangle 622"/>
            <p:cNvSpPr/>
            <p:nvPr/>
          </p:nvSpPr>
          <p:spPr>
            <a:xfrm>
              <a:off x="3057525" y="3753130"/>
              <a:ext cx="647700" cy="6278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1,3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24" name="Rectangle 623"/>
            <p:cNvSpPr/>
            <p:nvPr/>
          </p:nvSpPr>
          <p:spPr>
            <a:xfrm>
              <a:off x="3705225" y="3752211"/>
              <a:ext cx="647700" cy="6287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2,3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25" name="Rectangle 624"/>
            <p:cNvSpPr/>
            <p:nvPr/>
          </p:nvSpPr>
          <p:spPr>
            <a:xfrm>
              <a:off x="4352925" y="3751831"/>
              <a:ext cx="647700" cy="6355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3,3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26" name="Rectangle 625"/>
            <p:cNvSpPr/>
            <p:nvPr/>
          </p:nvSpPr>
          <p:spPr>
            <a:xfrm>
              <a:off x="2409825" y="4386098"/>
              <a:ext cx="647700" cy="6327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0,4</a:t>
              </a:r>
            </a:p>
          </p:txBody>
        </p:sp>
        <p:sp>
          <p:nvSpPr>
            <p:cNvPr id="627" name="Rectangle 626"/>
            <p:cNvSpPr/>
            <p:nvPr/>
          </p:nvSpPr>
          <p:spPr>
            <a:xfrm>
              <a:off x="3057525" y="4391273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1,4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28" name="Rectangle 627"/>
            <p:cNvSpPr/>
            <p:nvPr/>
          </p:nvSpPr>
          <p:spPr>
            <a:xfrm>
              <a:off x="3705225" y="4391273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2,4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29" name="Rectangle 628"/>
            <p:cNvSpPr/>
            <p:nvPr/>
          </p:nvSpPr>
          <p:spPr>
            <a:xfrm>
              <a:off x="4352925" y="5031554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3,5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30" name="Rectangle 629"/>
            <p:cNvSpPr/>
            <p:nvPr/>
          </p:nvSpPr>
          <p:spPr>
            <a:xfrm>
              <a:off x="2409825" y="5031554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0,5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31" name="Rectangle 630"/>
            <p:cNvSpPr/>
            <p:nvPr/>
          </p:nvSpPr>
          <p:spPr>
            <a:xfrm>
              <a:off x="3057525" y="5031554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1,5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32" name="Rectangle 631"/>
            <p:cNvSpPr/>
            <p:nvPr/>
          </p:nvSpPr>
          <p:spPr>
            <a:xfrm>
              <a:off x="3705225" y="5031554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2,5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33" name="Rectangle 632"/>
            <p:cNvSpPr/>
            <p:nvPr/>
          </p:nvSpPr>
          <p:spPr>
            <a:xfrm>
              <a:off x="4352925" y="4391273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3,4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34" name="Rectangle 633"/>
            <p:cNvSpPr/>
            <p:nvPr/>
          </p:nvSpPr>
          <p:spPr>
            <a:xfrm>
              <a:off x="5000625" y="3762041"/>
              <a:ext cx="647700" cy="62405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4,3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35" name="Rectangle 634"/>
            <p:cNvSpPr/>
            <p:nvPr/>
          </p:nvSpPr>
          <p:spPr>
            <a:xfrm>
              <a:off x="5648325" y="3758235"/>
              <a:ext cx="647700" cy="6278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5,3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36" name="Rectangle 635"/>
            <p:cNvSpPr/>
            <p:nvPr/>
          </p:nvSpPr>
          <p:spPr>
            <a:xfrm>
              <a:off x="6296025" y="3766841"/>
              <a:ext cx="647700" cy="6287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6,3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37" name="Rectangle 636"/>
            <p:cNvSpPr/>
            <p:nvPr/>
          </p:nvSpPr>
          <p:spPr>
            <a:xfrm>
              <a:off x="6943725" y="3766461"/>
              <a:ext cx="647700" cy="6355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7,3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38" name="Rectangle 637"/>
            <p:cNvSpPr/>
            <p:nvPr/>
          </p:nvSpPr>
          <p:spPr>
            <a:xfrm>
              <a:off x="5000625" y="4391203"/>
              <a:ext cx="647700" cy="6327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4,4</a:t>
              </a:r>
            </a:p>
          </p:txBody>
        </p:sp>
        <p:sp>
          <p:nvSpPr>
            <p:cNvPr id="639" name="Rectangle 638"/>
            <p:cNvSpPr/>
            <p:nvPr/>
          </p:nvSpPr>
          <p:spPr>
            <a:xfrm>
              <a:off x="5648325" y="4386853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5,4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40" name="Rectangle 639"/>
            <p:cNvSpPr/>
            <p:nvPr/>
          </p:nvSpPr>
          <p:spPr>
            <a:xfrm>
              <a:off x="6296025" y="4386853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6,4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41" name="Rectangle 640"/>
            <p:cNvSpPr/>
            <p:nvPr/>
          </p:nvSpPr>
          <p:spPr>
            <a:xfrm>
              <a:off x="6943725" y="5036659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7,5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42" name="Rectangle 641"/>
            <p:cNvSpPr/>
            <p:nvPr/>
          </p:nvSpPr>
          <p:spPr>
            <a:xfrm>
              <a:off x="5000625" y="5036659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4,5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43" name="Rectangle 642"/>
            <p:cNvSpPr/>
            <p:nvPr/>
          </p:nvSpPr>
          <p:spPr>
            <a:xfrm>
              <a:off x="5648325" y="5036659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5,5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44" name="Rectangle 643"/>
            <p:cNvSpPr/>
            <p:nvPr/>
          </p:nvSpPr>
          <p:spPr>
            <a:xfrm>
              <a:off x="6296025" y="5036659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6,5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645" name="Rectangle 644"/>
            <p:cNvSpPr/>
            <p:nvPr/>
          </p:nvSpPr>
          <p:spPr>
            <a:xfrm>
              <a:off x="6943725" y="4386853"/>
              <a:ext cx="647700" cy="640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7,4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46" name="Group 2075"/>
          <p:cNvGrpSpPr/>
          <p:nvPr/>
        </p:nvGrpSpPr>
        <p:grpSpPr>
          <a:xfrm>
            <a:off x="2036983" y="2414245"/>
            <a:ext cx="5181600" cy="3196533"/>
            <a:chOff x="2409825" y="1533512"/>
            <a:chExt cx="5181600" cy="3835839"/>
          </a:xfrm>
        </p:grpSpPr>
        <p:sp>
          <p:nvSpPr>
            <p:cNvPr id="647" name="Rectangle 646"/>
            <p:cNvSpPr/>
            <p:nvPr/>
          </p:nvSpPr>
          <p:spPr>
            <a:xfrm>
              <a:off x="2409825" y="15335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648" name="Rectangle 647"/>
            <p:cNvSpPr/>
            <p:nvPr/>
          </p:nvSpPr>
          <p:spPr>
            <a:xfrm>
              <a:off x="2733675" y="15335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649" name="Rectangle 648"/>
            <p:cNvSpPr/>
            <p:nvPr/>
          </p:nvSpPr>
          <p:spPr>
            <a:xfrm>
              <a:off x="3057525" y="15335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650" name="Rectangle 649"/>
            <p:cNvSpPr/>
            <p:nvPr/>
          </p:nvSpPr>
          <p:spPr>
            <a:xfrm>
              <a:off x="3381375" y="15335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651" name="Rectangle 650"/>
            <p:cNvSpPr/>
            <p:nvPr/>
          </p:nvSpPr>
          <p:spPr>
            <a:xfrm>
              <a:off x="3705225" y="15335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4,0</a:t>
              </a:r>
              <a:endParaRPr lang="de-AT" sz="800" baseline="0" dirty="0"/>
            </a:p>
          </p:txBody>
        </p:sp>
        <p:sp>
          <p:nvSpPr>
            <p:cNvPr id="652" name="Rectangle 651"/>
            <p:cNvSpPr/>
            <p:nvPr/>
          </p:nvSpPr>
          <p:spPr>
            <a:xfrm>
              <a:off x="4029075" y="15335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5,0</a:t>
              </a:r>
              <a:endParaRPr lang="de-AT" sz="800" baseline="0" dirty="0"/>
            </a:p>
          </p:txBody>
        </p:sp>
        <p:sp>
          <p:nvSpPr>
            <p:cNvPr id="653" name="Rectangle 652"/>
            <p:cNvSpPr/>
            <p:nvPr/>
          </p:nvSpPr>
          <p:spPr>
            <a:xfrm>
              <a:off x="4352925" y="15335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6,0</a:t>
              </a:r>
              <a:endParaRPr lang="de-AT" sz="800" baseline="0" dirty="0"/>
            </a:p>
          </p:txBody>
        </p:sp>
        <p:sp>
          <p:nvSpPr>
            <p:cNvPr id="654" name="Rectangle 653"/>
            <p:cNvSpPr/>
            <p:nvPr/>
          </p:nvSpPr>
          <p:spPr>
            <a:xfrm>
              <a:off x="4676775" y="15335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7,0</a:t>
              </a:r>
              <a:endParaRPr lang="de-AT" sz="800" baseline="0" dirty="0"/>
            </a:p>
          </p:txBody>
        </p:sp>
        <p:sp>
          <p:nvSpPr>
            <p:cNvPr id="655" name="Rectangle 654"/>
            <p:cNvSpPr/>
            <p:nvPr/>
          </p:nvSpPr>
          <p:spPr>
            <a:xfrm>
              <a:off x="5000625" y="15335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656" name="Rectangle 655"/>
            <p:cNvSpPr/>
            <p:nvPr/>
          </p:nvSpPr>
          <p:spPr>
            <a:xfrm>
              <a:off x="5324475" y="15335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657" name="Rectangle 656"/>
            <p:cNvSpPr/>
            <p:nvPr/>
          </p:nvSpPr>
          <p:spPr>
            <a:xfrm>
              <a:off x="5648325" y="15335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658" name="Rectangle 657"/>
            <p:cNvSpPr/>
            <p:nvPr/>
          </p:nvSpPr>
          <p:spPr>
            <a:xfrm>
              <a:off x="5972175" y="15335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659" name="Rectangle 658"/>
            <p:cNvSpPr/>
            <p:nvPr/>
          </p:nvSpPr>
          <p:spPr>
            <a:xfrm>
              <a:off x="6296025" y="15335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4,0</a:t>
              </a:r>
              <a:endParaRPr lang="de-AT" sz="800" baseline="0" dirty="0"/>
            </a:p>
          </p:txBody>
        </p:sp>
        <p:sp>
          <p:nvSpPr>
            <p:cNvPr id="660" name="Rectangle 659"/>
            <p:cNvSpPr/>
            <p:nvPr/>
          </p:nvSpPr>
          <p:spPr>
            <a:xfrm>
              <a:off x="6619875" y="15335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5,0</a:t>
              </a:r>
              <a:endParaRPr lang="de-AT" sz="800" baseline="0" dirty="0"/>
            </a:p>
          </p:txBody>
        </p:sp>
        <p:sp>
          <p:nvSpPr>
            <p:cNvPr id="661" name="Rectangle 660"/>
            <p:cNvSpPr/>
            <p:nvPr/>
          </p:nvSpPr>
          <p:spPr>
            <a:xfrm>
              <a:off x="6943725" y="15335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6,0</a:t>
              </a:r>
              <a:endParaRPr lang="de-AT" sz="800" baseline="0" dirty="0"/>
            </a:p>
          </p:txBody>
        </p:sp>
        <p:sp>
          <p:nvSpPr>
            <p:cNvPr id="662" name="Rectangle 661"/>
            <p:cNvSpPr/>
            <p:nvPr/>
          </p:nvSpPr>
          <p:spPr>
            <a:xfrm>
              <a:off x="7267575" y="1533512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7,0</a:t>
              </a:r>
              <a:endParaRPr lang="de-AT" sz="800" baseline="0" dirty="0"/>
            </a:p>
          </p:txBody>
        </p:sp>
        <p:sp>
          <p:nvSpPr>
            <p:cNvPr id="663" name="Rectangle 662"/>
            <p:cNvSpPr/>
            <p:nvPr/>
          </p:nvSpPr>
          <p:spPr>
            <a:xfrm>
              <a:off x="2409825" y="183932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664" name="Rectangle 663"/>
            <p:cNvSpPr/>
            <p:nvPr/>
          </p:nvSpPr>
          <p:spPr>
            <a:xfrm>
              <a:off x="2733675" y="183932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665" name="Rectangle 664"/>
            <p:cNvSpPr/>
            <p:nvPr/>
          </p:nvSpPr>
          <p:spPr>
            <a:xfrm>
              <a:off x="3057525" y="183932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666" name="Rectangle 665"/>
            <p:cNvSpPr/>
            <p:nvPr/>
          </p:nvSpPr>
          <p:spPr>
            <a:xfrm>
              <a:off x="3381375" y="183932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667" name="Rectangle 666"/>
            <p:cNvSpPr/>
            <p:nvPr/>
          </p:nvSpPr>
          <p:spPr>
            <a:xfrm>
              <a:off x="3705225" y="183932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4,0</a:t>
              </a:r>
              <a:endParaRPr lang="de-AT" sz="800" baseline="0" dirty="0"/>
            </a:p>
          </p:txBody>
        </p:sp>
        <p:sp>
          <p:nvSpPr>
            <p:cNvPr id="668" name="Rectangle 667"/>
            <p:cNvSpPr/>
            <p:nvPr/>
          </p:nvSpPr>
          <p:spPr>
            <a:xfrm>
              <a:off x="4029075" y="183932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5,0</a:t>
              </a:r>
              <a:endParaRPr lang="de-AT" sz="800" baseline="0" dirty="0"/>
            </a:p>
          </p:txBody>
        </p:sp>
        <p:sp>
          <p:nvSpPr>
            <p:cNvPr id="669" name="Rectangle 668"/>
            <p:cNvSpPr/>
            <p:nvPr/>
          </p:nvSpPr>
          <p:spPr>
            <a:xfrm>
              <a:off x="4352925" y="183932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6,0</a:t>
              </a:r>
              <a:endParaRPr lang="de-AT" sz="800" baseline="0" dirty="0"/>
            </a:p>
          </p:txBody>
        </p:sp>
        <p:sp>
          <p:nvSpPr>
            <p:cNvPr id="670" name="Rectangle 669"/>
            <p:cNvSpPr/>
            <p:nvPr/>
          </p:nvSpPr>
          <p:spPr>
            <a:xfrm>
              <a:off x="4676775" y="183932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7,0</a:t>
              </a:r>
              <a:endParaRPr lang="de-AT" sz="800" baseline="0" dirty="0"/>
            </a:p>
          </p:txBody>
        </p:sp>
        <p:sp>
          <p:nvSpPr>
            <p:cNvPr id="671" name="Rectangle 670"/>
            <p:cNvSpPr/>
            <p:nvPr/>
          </p:nvSpPr>
          <p:spPr>
            <a:xfrm>
              <a:off x="5000625" y="183932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672" name="Rectangle 671"/>
            <p:cNvSpPr/>
            <p:nvPr/>
          </p:nvSpPr>
          <p:spPr>
            <a:xfrm>
              <a:off x="5324475" y="183932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673" name="Rectangle 672"/>
            <p:cNvSpPr/>
            <p:nvPr/>
          </p:nvSpPr>
          <p:spPr>
            <a:xfrm>
              <a:off x="5648325" y="183932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674" name="Rectangle 673"/>
            <p:cNvSpPr/>
            <p:nvPr/>
          </p:nvSpPr>
          <p:spPr>
            <a:xfrm>
              <a:off x="5972175" y="183932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675" name="Rectangle 674"/>
            <p:cNvSpPr/>
            <p:nvPr/>
          </p:nvSpPr>
          <p:spPr>
            <a:xfrm>
              <a:off x="6296025" y="183932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4,0</a:t>
              </a:r>
              <a:endParaRPr lang="de-AT" sz="800" baseline="0" dirty="0"/>
            </a:p>
          </p:txBody>
        </p:sp>
        <p:sp>
          <p:nvSpPr>
            <p:cNvPr id="676" name="Rectangle 675"/>
            <p:cNvSpPr/>
            <p:nvPr/>
          </p:nvSpPr>
          <p:spPr>
            <a:xfrm>
              <a:off x="6619875" y="183932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5,0</a:t>
              </a:r>
              <a:endParaRPr lang="de-AT" sz="800" baseline="0" dirty="0"/>
            </a:p>
          </p:txBody>
        </p:sp>
        <p:sp>
          <p:nvSpPr>
            <p:cNvPr id="677" name="Rectangle 676"/>
            <p:cNvSpPr/>
            <p:nvPr/>
          </p:nvSpPr>
          <p:spPr>
            <a:xfrm>
              <a:off x="6943725" y="183932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6,0</a:t>
              </a:r>
              <a:endParaRPr lang="de-AT" sz="800" baseline="0" dirty="0"/>
            </a:p>
          </p:txBody>
        </p:sp>
        <p:sp>
          <p:nvSpPr>
            <p:cNvPr id="678" name="Rectangle 677"/>
            <p:cNvSpPr/>
            <p:nvPr/>
          </p:nvSpPr>
          <p:spPr>
            <a:xfrm>
              <a:off x="7267575" y="183932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7,0</a:t>
              </a:r>
              <a:endParaRPr lang="de-AT" sz="800" baseline="0" dirty="0"/>
            </a:p>
          </p:txBody>
        </p:sp>
        <p:sp>
          <p:nvSpPr>
            <p:cNvPr id="679" name="Rectangle 678"/>
            <p:cNvSpPr/>
            <p:nvPr/>
          </p:nvSpPr>
          <p:spPr>
            <a:xfrm>
              <a:off x="2409825" y="216272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680" name="Rectangle 679"/>
            <p:cNvSpPr/>
            <p:nvPr/>
          </p:nvSpPr>
          <p:spPr>
            <a:xfrm>
              <a:off x="2733675" y="216272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681" name="Rectangle 680"/>
            <p:cNvSpPr/>
            <p:nvPr/>
          </p:nvSpPr>
          <p:spPr>
            <a:xfrm>
              <a:off x="3057525" y="216272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682" name="Rectangle 681"/>
            <p:cNvSpPr/>
            <p:nvPr/>
          </p:nvSpPr>
          <p:spPr>
            <a:xfrm>
              <a:off x="3381375" y="216272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683" name="Rectangle 682"/>
            <p:cNvSpPr/>
            <p:nvPr/>
          </p:nvSpPr>
          <p:spPr>
            <a:xfrm>
              <a:off x="3705225" y="216272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4,0</a:t>
              </a:r>
              <a:endParaRPr lang="de-AT" sz="800" baseline="0" dirty="0"/>
            </a:p>
          </p:txBody>
        </p:sp>
        <p:sp>
          <p:nvSpPr>
            <p:cNvPr id="684" name="Rectangle 683"/>
            <p:cNvSpPr/>
            <p:nvPr/>
          </p:nvSpPr>
          <p:spPr>
            <a:xfrm>
              <a:off x="4029075" y="216272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5,0</a:t>
              </a:r>
              <a:endParaRPr lang="de-AT" sz="800" baseline="0" dirty="0"/>
            </a:p>
          </p:txBody>
        </p:sp>
        <p:sp>
          <p:nvSpPr>
            <p:cNvPr id="685" name="Rectangle 684"/>
            <p:cNvSpPr/>
            <p:nvPr/>
          </p:nvSpPr>
          <p:spPr>
            <a:xfrm>
              <a:off x="4352925" y="216272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6,0</a:t>
              </a:r>
              <a:endParaRPr lang="de-AT" sz="800" baseline="0" dirty="0"/>
            </a:p>
          </p:txBody>
        </p:sp>
        <p:sp>
          <p:nvSpPr>
            <p:cNvPr id="686" name="Rectangle 685"/>
            <p:cNvSpPr/>
            <p:nvPr/>
          </p:nvSpPr>
          <p:spPr>
            <a:xfrm>
              <a:off x="4676775" y="216272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7,0</a:t>
              </a:r>
              <a:endParaRPr lang="de-AT" sz="800" baseline="0" dirty="0"/>
            </a:p>
          </p:txBody>
        </p:sp>
        <p:sp>
          <p:nvSpPr>
            <p:cNvPr id="687" name="Rectangle 686"/>
            <p:cNvSpPr/>
            <p:nvPr/>
          </p:nvSpPr>
          <p:spPr>
            <a:xfrm>
              <a:off x="5000625" y="216272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688" name="Rectangle 687"/>
            <p:cNvSpPr/>
            <p:nvPr/>
          </p:nvSpPr>
          <p:spPr>
            <a:xfrm>
              <a:off x="5324475" y="216272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689" name="Rectangle 688"/>
            <p:cNvSpPr/>
            <p:nvPr/>
          </p:nvSpPr>
          <p:spPr>
            <a:xfrm>
              <a:off x="5648325" y="216272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690" name="Rectangle 689"/>
            <p:cNvSpPr/>
            <p:nvPr/>
          </p:nvSpPr>
          <p:spPr>
            <a:xfrm>
              <a:off x="5972175" y="216272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691" name="Rectangle 690"/>
            <p:cNvSpPr/>
            <p:nvPr/>
          </p:nvSpPr>
          <p:spPr>
            <a:xfrm>
              <a:off x="6296025" y="216272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4,0</a:t>
              </a:r>
              <a:endParaRPr lang="de-AT" sz="800" baseline="0" dirty="0"/>
            </a:p>
          </p:txBody>
        </p:sp>
        <p:sp>
          <p:nvSpPr>
            <p:cNvPr id="692" name="Rectangle 691"/>
            <p:cNvSpPr/>
            <p:nvPr/>
          </p:nvSpPr>
          <p:spPr>
            <a:xfrm>
              <a:off x="6619875" y="216272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5,0</a:t>
              </a:r>
              <a:endParaRPr lang="de-AT" sz="800" baseline="0" dirty="0"/>
            </a:p>
          </p:txBody>
        </p:sp>
        <p:sp>
          <p:nvSpPr>
            <p:cNvPr id="693" name="Rectangle 692"/>
            <p:cNvSpPr/>
            <p:nvPr/>
          </p:nvSpPr>
          <p:spPr>
            <a:xfrm>
              <a:off x="6943725" y="216272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6,0</a:t>
              </a:r>
              <a:endParaRPr lang="de-AT" sz="800" baseline="0" dirty="0"/>
            </a:p>
          </p:txBody>
        </p:sp>
        <p:sp>
          <p:nvSpPr>
            <p:cNvPr id="694" name="Rectangle 693"/>
            <p:cNvSpPr/>
            <p:nvPr/>
          </p:nvSpPr>
          <p:spPr>
            <a:xfrm>
              <a:off x="7267575" y="2162726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7,0</a:t>
              </a:r>
              <a:endParaRPr lang="de-AT" sz="800" baseline="0" dirty="0"/>
            </a:p>
          </p:txBody>
        </p:sp>
        <p:sp>
          <p:nvSpPr>
            <p:cNvPr id="695" name="Rectangle 694"/>
            <p:cNvSpPr/>
            <p:nvPr/>
          </p:nvSpPr>
          <p:spPr>
            <a:xfrm>
              <a:off x="2409825" y="248638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696" name="Rectangle 695"/>
            <p:cNvSpPr/>
            <p:nvPr/>
          </p:nvSpPr>
          <p:spPr>
            <a:xfrm>
              <a:off x="2733675" y="248638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697" name="Rectangle 696"/>
            <p:cNvSpPr/>
            <p:nvPr/>
          </p:nvSpPr>
          <p:spPr>
            <a:xfrm>
              <a:off x="3057525" y="248638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698" name="Rectangle 697"/>
            <p:cNvSpPr/>
            <p:nvPr/>
          </p:nvSpPr>
          <p:spPr>
            <a:xfrm>
              <a:off x="3381375" y="248638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699" name="Rectangle 698"/>
            <p:cNvSpPr/>
            <p:nvPr/>
          </p:nvSpPr>
          <p:spPr>
            <a:xfrm>
              <a:off x="3705225" y="248638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4,0</a:t>
              </a:r>
              <a:endParaRPr lang="de-AT" sz="800" baseline="0" dirty="0"/>
            </a:p>
          </p:txBody>
        </p:sp>
        <p:sp>
          <p:nvSpPr>
            <p:cNvPr id="700" name="Rectangle 699"/>
            <p:cNvSpPr/>
            <p:nvPr/>
          </p:nvSpPr>
          <p:spPr>
            <a:xfrm>
              <a:off x="4029075" y="248638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5,0</a:t>
              </a:r>
              <a:endParaRPr lang="de-AT" sz="800" baseline="0" dirty="0"/>
            </a:p>
          </p:txBody>
        </p:sp>
        <p:sp>
          <p:nvSpPr>
            <p:cNvPr id="701" name="Rectangle 700"/>
            <p:cNvSpPr/>
            <p:nvPr/>
          </p:nvSpPr>
          <p:spPr>
            <a:xfrm>
              <a:off x="4352925" y="248638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6,0</a:t>
              </a:r>
              <a:endParaRPr lang="de-AT" sz="800" baseline="0" dirty="0"/>
            </a:p>
          </p:txBody>
        </p:sp>
        <p:sp>
          <p:nvSpPr>
            <p:cNvPr id="702" name="Rectangle 701"/>
            <p:cNvSpPr/>
            <p:nvPr/>
          </p:nvSpPr>
          <p:spPr>
            <a:xfrm>
              <a:off x="4676775" y="248638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7,0</a:t>
              </a:r>
              <a:endParaRPr lang="de-AT" sz="800" baseline="0" dirty="0"/>
            </a:p>
          </p:txBody>
        </p:sp>
        <p:sp>
          <p:nvSpPr>
            <p:cNvPr id="703" name="Rectangle 702"/>
            <p:cNvSpPr/>
            <p:nvPr/>
          </p:nvSpPr>
          <p:spPr>
            <a:xfrm>
              <a:off x="5000625" y="248638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704" name="Rectangle 703"/>
            <p:cNvSpPr/>
            <p:nvPr/>
          </p:nvSpPr>
          <p:spPr>
            <a:xfrm>
              <a:off x="5324475" y="248638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705" name="Rectangle 704"/>
            <p:cNvSpPr/>
            <p:nvPr/>
          </p:nvSpPr>
          <p:spPr>
            <a:xfrm>
              <a:off x="5648325" y="248638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706" name="Rectangle 705"/>
            <p:cNvSpPr/>
            <p:nvPr/>
          </p:nvSpPr>
          <p:spPr>
            <a:xfrm>
              <a:off x="5972175" y="248638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707" name="Rectangle 706"/>
            <p:cNvSpPr/>
            <p:nvPr/>
          </p:nvSpPr>
          <p:spPr>
            <a:xfrm>
              <a:off x="6296025" y="248638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4,0</a:t>
              </a:r>
              <a:endParaRPr lang="de-AT" sz="800" baseline="0" dirty="0"/>
            </a:p>
          </p:txBody>
        </p:sp>
        <p:sp>
          <p:nvSpPr>
            <p:cNvPr id="708" name="Rectangle 707"/>
            <p:cNvSpPr/>
            <p:nvPr/>
          </p:nvSpPr>
          <p:spPr>
            <a:xfrm>
              <a:off x="6619875" y="248638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5,0</a:t>
              </a:r>
              <a:endParaRPr lang="de-AT" sz="800" baseline="0" dirty="0"/>
            </a:p>
          </p:txBody>
        </p:sp>
        <p:sp>
          <p:nvSpPr>
            <p:cNvPr id="709" name="Rectangle 708"/>
            <p:cNvSpPr/>
            <p:nvPr/>
          </p:nvSpPr>
          <p:spPr>
            <a:xfrm>
              <a:off x="6943725" y="248638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6,0</a:t>
              </a:r>
              <a:endParaRPr lang="de-AT" sz="800" baseline="0" dirty="0"/>
            </a:p>
          </p:txBody>
        </p:sp>
        <p:sp>
          <p:nvSpPr>
            <p:cNvPr id="710" name="Rectangle 709"/>
            <p:cNvSpPr/>
            <p:nvPr/>
          </p:nvSpPr>
          <p:spPr>
            <a:xfrm>
              <a:off x="7267575" y="2486387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7,0</a:t>
              </a:r>
              <a:endParaRPr lang="de-AT" sz="800" baseline="0" dirty="0"/>
            </a:p>
          </p:txBody>
        </p:sp>
        <p:sp>
          <p:nvSpPr>
            <p:cNvPr id="711" name="Rectangle 710"/>
            <p:cNvSpPr/>
            <p:nvPr/>
          </p:nvSpPr>
          <p:spPr>
            <a:xfrm>
              <a:off x="2409825" y="2802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712" name="Rectangle 711"/>
            <p:cNvSpPr/>
            <p:nvPr/>
          </p:nvSpPr>
          <p:spPr>
            <a:xfrm>
              <a:off x="2733675" y="2802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713" name="Rectangle 712"/>
            <p:cNvSpPr/>
            <p:nvPr/>
          </p:nvSpPr>
          <p:spPr>
            <a:xfrm>
              <a:off x="3057525" y="2802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714" name="Rectangle 713"/>
            <p:cNvSpPr/>
            <p:nvPr/>
          </p:nvSpPr>
          <p:spPr>
            <a:xfrm>
              <a:off x="3381375" y="2802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715" name="Rectangle 714"/>
            <p:cNvSpPr/>
            <p:nvPr/>
          </p:nvSpPr>
          <p:spPr>
            <a:xfrm>
              <a:off x="3705225" y="2802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4,0</a:t>
              </a:r>
              <a:endParaRPr lang="de-AT" sz="800" baseline="0" dirty="0"/>
            </a:p>
          </p:txBody>
        </p:sp>
        <p:sp>
          <p:nvSpPr>
            <p:cNvPr id="716" name="Rectangle 715"/>
            <p:cNvSpPr/>
            <p:nvPr/>
          </p:nvSpPr>
          <p:spPr>
            <a:xfrm>
              <a:off x="4029075" y="2802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5,0</a:t>
              </a:r>
              <a:endParaRPr lang="de-AT" sz="800" baseline="0" dirty="0"/>
            </a:p>
          </p:txBody>
        </p:sp>
        <p:sp>
          <p:nvSpPr>
            <p:cNvPr id="717" name="Rectangle 716"/>
            <p:cNvSpPr/>
            <p:nvPr/>
          </p:nvSpPr>
          <p:spPr>
            <a:xfrm>
              <a:off x="4352925" y="2802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6,0</a:t>
              </a:r>
              <a:endParaRPr lang="de-AT" sz="800" baseline="0" dirty="0"/>
            </a:p>
          </p:txBody>
        </p:sp>
        <p:sp>
          <p:nvSpPr>
            <p:cNvPr id="718" name="Rectangle 717"/>
            <p:cNvSpPr/>
            <p:nvPr/>
          </p:nvSpPr>
          <p:spPr>
            <a:xfrm>
              <a:off x="4676775" y="2802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7,0</a:t>
              </a:r>
              <a:endParaRPr lang="de-AT" sz="800" baseline="0" dirty="0"/>
            </a:p>
          </p:txBody>
        </p:sp>
        <p:sp>
          <p:nvSpPr>
            <p:cNvPr id="719" name="Rectangle 718"/>
            <p:cNvSpPr/>
            <p:nvPr/>
          </p:nvSpPr>
          <p:spPr>
            <a:xfrm>
              <a:off x="5000625" y="2802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720" name="Rectangle 719"/>
            <p:cNvSpPr/>
            <p:nvPr/>
          </p:nvSpPr>
          <p:spPr>
            <a:xfrm>
              <a:off x="5324475" y="2802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721" name="Rectangle 720"/>
            <p:cNvSpPr/>
            <p:nvPr/>
          </p:nvSpPr>
          <p:spPr>
            <a:xfrm>
              <a:off x="5648325" y="2802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722" name="Rectangle 721"/>
            <p:cNvSpPr/>
            <p:nvPr/>
          </p:nvSpPr>
          <p:spPr>
            <a:xfrm>
              <a:off x="5972175" y="2802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723" name="Rectangle 722"/>
            <p:cNvSpPr/>
            <p:nvPr/>
          </p:nvSpPr>
          <p:spPr>
            <a:xfrm>
              <a:off x="6296025" y="2802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4,0</a:t>
              </a:r>
              <a:endParaRPr lang="de-AT" sz="800" baseline="0" dirty="0"/>
            </a:p>
          </p:txBody>
        </p:sp>
        <p:sp>
          <p:nvSpPr>
            <p:cNvPr id="724" name="Rectangle 723"/>
            <p:cNvSpPr/>
            <p:nvPr/>
          </p:nvSpPr>
          <p:spPr>
            <a:xfrm>
              <a:off x="6619875" y="2802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5,0</a:t>
              </a:r>
              <a:endParaRPr lang="de-AT" sz="800" baseline="0" dirty="0"/>
            </a:p>
          </p:txBody>
        </p:sp>
        <p:sp>
          <p:nvSpPr>
            <p:cNvPr id="725" name="Rectangle 724"/>
            <p:cNvSpPr/>
            <p:nvPr/>
          </p:nvSpPr>
          <p:spPr>
            <a:xfrm>
              <a:off x="6943725" y="2802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6,0</a:t>
              </a:r>
              <a:endParaRPr lang="de-AT" sz="800" baseline="0" dirty="0"/>
            </a:p>
          </p:txBody>
        </p:sp>
        <p:sp>
          <p:nvSpPr>
            <p:cNvPr id="726" name="Rectangle 725"/>
            <p:cNvSpPr/>
            <p:nvPr/>
          </p:nvSpPr>
          <p:spPr>
            <a:xfrm>
              <a:off x="7267575" y="2802775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7,0</a:t>
              </a:r>
              <a:endParaRPr lang="de-AT" sz="800" baseline="0" dirty="0"/>
            </a:p>
          </p:txBody>
        </p:sp>
        <p:sp>
          <p:nvSpPr>
            <p:cNvPr id="727" name="Rectangle 726"/>
            <p:cNvSpPr/>
            <p:nvPr/>
          </p:nvSpPr>
          <p:spPr>
            <a:xfrm>
              <a:off x="2409825" y="3123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728" name="Rectangle 727"/>
            <p:cNvSpPr/>
            <p:nvPr/>
          </p:nvSpPr>
          <p:spPr>
            <a:xfrm>
              <a:off x="2733675" y="3123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729" name="Rectangle 728"/>
            <p:cNvSpPr/>
            <p:nvPr/>
          </p:nvSpPr>
          <p:spPr>
            <a:xfrm>
              <a:off x="3057525" y="3123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730" name="Rectangle 729"/>
            <p:cNvSpPr/>
            <p:nvPr/>
          </p:nvSpPr>
          <p:spPr>
            <a:xfrm>
              <a:off x="3381375" y="3123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731" name="Rectangle 730"/>
            <p:cNvSpPr/>
            <p:nvPr/>
          </p:nvSpPr>
          <p:spPr>
            <a:xfrm>
              <a:off x="3705225" y="3123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4,0</a:t>
              </a:r>
              <a:endParaRPr lang="de-AT" sz="800" baseline="0" dirty="0"/>
            </a:p>
          </p:txBody>
        </p:sp>
        <p:sp>
          <p:nvSpPr>
            <p:cNvPr id="732" name="Rectangle 731"/>
            <p:cNvSpPr/>
            <p:nvPr/>
          </p:nvSpPr>
          <p:spPr>
            <a:xfrm>
              <a:off x="4029075" y="3123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5,0</a:t>
              </a:r>
              <a:endParaRPr lang="de-AT" sz="800" baseline="0" dirty="0"/>
            </a:p>
          </p:txBody>
        </p:sp>
        <p:sp>
          <p:nvSpPr>
            <p:cNvPr id="733" name="Rectangle 732"/>
            <p:cNvSpPr/>
            <p:nvPr/>
          </p:nvSpPr>
          <p:spPr>
            <a:xfrm>
              <a:off x="4352925" y="3123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6,0</a:t>
              </a:r>
              <a:endParaRPr lang="de-AT" sz="800" baseline="0" dirty="0"/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4676775" y="3123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7,0</a:t>
              </a:r>
              <a:endParaRPr lang="de-AT" sz="800" baseline="0" dirty="0"/>
            </a:p>
          </p:txBody>
        </p:sp>
        <p:sp>
          <p:nvSpPr>
            <p:cNvPr id="735" name="Rectangle 734"/>
            <p:cNvSpPr/>
            <p:nvPr/>
          </p:nvSpPr>
          <p:spPr>
            <a:xfrm>
              <a:off x="5000625" y="3123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736" name="Rectangle 735"/>
            <p:cNvSpPr/>
            <p:nvPr/>
          </p:nvSpPr>
          <p:spPr>
            <a:xfrm>
              <a:off x="5324475" y="3123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737" name="Rectangle 736"/>
            <p:cNvSpPr/>
            <p:nvPr/>
          </p:nvSpPr>
          <p:spPr>
            <a:xfrm>
              <a:off x="5648325" y="3123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738" name="Rectangle 737"/>
            <p:cNvSpPr/>
            <p:nvPr/>
          </p:nvSpPr>
          <p:spPr>
            <a:xfrm>
              <a:off x="5972175" y="3123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739" name="Rectangle 738"/>
            <p:cNvSpPr/>
            <p:nvPr/>
          </p:nvSpPr>
          <p:spPr>
            <a:xfrm>
              <a:off x="6296025" y="3123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4,0</a:t>
              </a:r>
              <a:endParaRPr lang="de-AT" sz="800" baseline="0" dirty="0"/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6619875" y="3123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5,0</a:t>
              </a:r>
              <a:endParaRPr lang="de-AT" sz="800" baseline="0" dirty="0"/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6943725" y="3123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6,0</a:t>
              </a:r>
              <a:endParaRPr lang="de-AT" sz="800" baseline="0" dirty="0"/>
            </a:p>
          </p:txBody>
        </p:sp>
        <p:sp>
          <p:nvSpPr>
            <p:cNvPr id="742" name="Rectangle 741"/>
            <p:cNvSpPr/>
            <p:nvPr/>
          </p:nvSpPr>
          <p:spPr>
            <a:xfrm>
              <a:off x="7267575" y="3123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7,0</a:t>
              </a:r>
              <a:endParaRPr lang="de-AT" sz="800" baseline="0" dirty="0"/>
            </a:p>
          </p:txBody>
        </p:sp>
        <p:sp>
          <p:nvSpPr>
            <p:cNvPr id="743" name="Rectangle 742"/>
            <p:cNvSpPr/>
            <p:nvPr/>
          </p:nvSpPr>
          <p:spPr>
            <a:xfrm>
              <a:off x="2409825" y="3447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744" name="Rectangle 743"/>
            <p:cNvSpPr/>
            <p:nvPr/>
          </p:nvSpPr>
          <p:spPr>
            <a:xfrm>
              <a:off x="2733675" y="3447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745" name="Rectangle 744"/>
            <p:cNvSpPr/>
            <p:nvPr/>
          </p:nvSpPr>
          <p:spPr>
            <a:xfrm>
              <a:off x="3057525" y="3447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746" name="Rectangle 745"/>
            <p:cNvSpPr/>
            <p:nvPr/>
          </p:nvSpPr>
          <p:spPr>
            <a:xfrm>
              <a:off x="3381375" y="3447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747" name="Rectangle 746"/>
            <p:cNvSpPr/>
            <p:nvPr/>
          </p:nvSpPr>
          <p:spPr>
            <a:xfrm>
              <a:off x="3705225" y="3447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4,0</a:t>
              </a:r>
              <a:endParaRPr lang="de-AT" sz="800" baseline="0" dirty="0"/>
            </a:p>
          </p:txBody>
        </p:sp>
        <p:sp>
          <p:nvSpPr>
            <p:cNvPr id="748" name="Rectangle 747"/>
            <p:cNvSpPr/>
            <p:nvPr/>
          </p:nvSpPr>
          <p:spPr>
            <a:xfrm>
              <a:off x="4029075" y="3447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5,0</a:t>
              </a:r>
              <a:endParaRPr lang="de-AT" sz="800" baseline="0" dirty="0"/>
            </a:p>
          </p:txBody>
        </p:sp>
        <p:sp>
          <p:nvSpPr>
            <p:cNvPr id="749" name="Rectangle 748"/>
            <p:cNvSpPr/>
            <p:nvPr/>
          </p:nvSpPr>
          <p:spPr>
            <a:xfrm>
              <a:off x="4352925" y="3447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6,0</a:t>
              </a:r>
              <a:endParaRPr lang="de-AT" sz="800" baseline="0" dirty="0"/>
            </a:p>
          </p:txBody>
        </p:sp>
        <p:sp>
          <p:nvSpPr>
            <p:cNvPr id="750" name="Rectangle 749"/>
            <p:cNvSpPr/>
            <p:nvPr/>
          </p:nvSpPr>
          <p:spPr>
            <a:xfrm>
              <a:off x="4676775" y="3447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7,0</a:t>
              </a:r>
              <a:endParaRPr lang="de-AT" sz="800" baseline="0" dirty="0"/>
            </a:p>
          </p:txBody>
        </p:sp>
        <p:sp>
          <p:nvSpPr>
            <p:cNvPr id="751" name="Rectangle 750"/>
            <p:cNvSpPr/>
            <p:nvPr/>
          </p:nvSpPr>
          <p:spPr>
            <a:xfrm>
              <a:off x="5000625" y="3447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752" name="Rectangle 751"/>
            <p:cNvSpPr/>
            <p:nvPr/>
          </p:nvSpPr>
          <p:spPr>
            <a:xfrm>
              <a:off x="5324475" y="3447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753" name="Rectangle 752"/>
            <p:cNvSpPr/>
            <p:nvPr/>
          </p:nvSpPr>
          <p:spPr>
            <a:xfrm>
              <a:off x="5648325" y="3447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754" name="Rectangle 753"/>
            <p:cNvSpPr/>
            <p:nvPr/>
          </p:nvSpPr>
          <p:spPr>
            <a:xfrm>
              <a:off x="5972175" y="3447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755" name="Rectangle 754"/>
            <p:cNvSpPr/>
            <p:nvPr/>
          </p:nvSpPr>
          <p:spPr>
            <a:xfrm>
              <a:off x="6296025" y="3447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4,0</a:t>
              </a:r>
              <a:endParaRPr lang="de-AT" sz="800" baseline="0" dirty="0"/>
            </a:p>
          </p:txBody>
        </p:sp>
        <p:sp>
          <p:nvSpPr>
            <p:cNvPr id="756" name="Rectangle 755"/>
            <p:cNvSpPr/>
            <p:nvPr/>
          </p:nvSpPr>
          <p:spPr>
            <a:xfrm>
              <a:off x="6619875" y="3447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5,0</a:t>
              </a:r>
              <a:endParaRPr lang="de-AT" sz="800" baseline="0" dirty="0"/>
            </a:p>
          </p:txBody>
        </p:sp>
        <p:sp>
          <p:nvSpPr>
            <p:cNvPr id="757" name="Rectangle 756"/>
            <p:cNvSpPr/>
            <p:nvPr/>
          </p:nvSpPr>
          <p:spPr>
            <a:xfrm>
              <a:off x="6943725" y="3447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6,0</a:t>
              </a:r>
              <a:endParaRPr lang="de-AT" sz="800" baseline="0" dirty="0"/>
            </a:p>
          </p:txBody>
        </p:sp>
        <p:sp>
          <p:nvSpPr>
            <p:cNvPr id="758" name="Rectangle 757"/>
            <p:cNvSpPr/>
            <p:nvPr/>
          </p:nvSpPr>
          <p:spPr>
            <a:xfrm>
              <a:off x="7267575" y="34476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7,0</a:t>
              </a:r>
              <a:endParaRPr lang="de-AT" sz="800" baseline="0" dirty="0"/>
            </a:p>
          </p:txBody>
        </p:sp>
        <p:sp>
          <p:nvSpPr>
            <p:cNvPr id="759" name="Rectangle 758"/>
            <p:cNvSpPr/>
            <p:nvPr/>
          </p:nvSpPr>
          <p:spPr>
            <a:xfrm>
              <a:off x="2409825" y="3762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760" name="Rectangle 759"/>
            <p:cNvSpPr/>
            <p:nvPr/>
          </p:nvSpPr>
          <p:spPr>
            <a:xfrm>
              <a:off x="2733675" y="3762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761" name="Rectangle 760"/>
            <p:cNvSpPr/>
            <p:nvPr/>
          </p:nvSpPr>
          <p:spPr>
            <a:xfrm>
              <a:off x="3057525" y="3762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762" name="Rectangle 761"/>
            <p:cNvSpPr/>
            <p:nvPr/>
          </p:nvSpPr>
          <p:spPr>
            <a:xfrm>
              <a:off x="3381375" y="3762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763" name="Rectangle 762"/>
            <p:cNvSpPr/>
            <p:nvPr/>
          </p:nvSpPr>
          <p:spPr>
            <a:xfrm>
              <a:off x="3705225" y="3762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4,0</a:t>
              </a:r>
              <a:endParaRPr lang="de-AT" sz="800" baseline="0" dirty="0"/>
            </a:p>
          </p:txBody>
        </p:sp>
        <p:sp>
          <p:nvSpPr>
            <p:cNvPr id="764" name="Rectangle 763"/>
            <p:cNvSpPr/>
            <p:nvPr/>
          </p:nvSpPr>
          <p:spPr>
            <a:xfrm>
              <a:off x="4029075" y="3762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5,0</a:t>
              </a:r>
              <a:endParaRPr lang="de-AT" sz="800" baseline="0" dirty="0"/>
            </a:p>
          </p:txBody>
        </p:sp>
        <p:sp>
          <p:nvSpPr>
            <p:cNvPr id="765" name="Rectangle 764"/>
            <p:cNvSpPr/>
            <p:nvPr/>
          </p:nvSpPr>
          <p:spPr>
            <a:xfrm>
              <a:off x="4352925" y="3762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6,0</a:t>
              </a:r>
              <a:endParaRPr lang="de-AT" sz="800" baseline="0" dirty="0"/>
            </a:p>
          </p:txBody>
        </p:sp>
        <p:sp>
          <p:nvSpPr>
            <p:cNvPr id="766" name="Rectangle 765"/>
            <p:cNvSpPr/>
            <p:nvPr/>
          </p:nvSpPr>
          <p:spPr>
            <a:xfrm>
              <a:off x="4676775" y="3762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7,0</a:t>
              </a:r>
              <a:endParaRPr lang="de-AT" sz="800" baseline="0" dirty="0"/>
            </a:p>
          </p:txBody>
        </p:sp>
        <p:sp>
          <p:nvSpPr>
            <p:cNvPr id="767" name="Rectangle 766"/>
            <p:cNvSpPr/>
            <p:nvPr/>
          </p:nvSpPr>
          <p:spPr>
            <a:xfrm>
              <a:off x="5000625" y="3762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768" name="Rectangle 767"/>
            <p:cNvSpPr/>
            <p:nvPr/>
          </p:nvSpPr>
          <p:spPr>
            <a:xfrm>
              <a:off x="5324475" y="3762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769" name="Rectangle 768"/>
            <p:cNvSpPr/>
            <p:nvPr/>
          </p:nvSpPr>
          <p:spPr>
            <a:xfrm>
              <a:off x="5648325" y="3762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770" name="Rectangle 769"/>
            <p:cNvSpPr/>
            <p:nvPr/>
          </p:nvSpPr>
          <p:spPr>
            <a:xfrm>
              <a:off x="5972175" y="3762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771" name="Rectangle 770"/>
            <p:cNvSpPr/>
            <p:nvPr/>
          </p:nvSpPr>
          <p:spPr>
            <a:xfrm>
              <a:off x="6296025" y="3762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4,0</a:t>
              </a:r>
              <a:endParaRPr lang="de-AT" sz="800" baseline="0" dirty="0"/>
            </a:p>
          </p:txBody>
        </p:sp>
        <p:sp>
          <p:nvSpPr>
            <p:cNvPr id="772" name="Rectangle 771"/>
            <p:cNvSpPr/>
            <p:nvPr/>
          </p:nvSpPr>
          <p:spPr>
            <a:xfrm>
              <a:off x="6619875" y="3762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5,0</a:t>
              </a:r>
              <a:endParaRPr lang="de-AT" sz="800" baseline="0" dirty="0"/>
            </a:p>
          </p:txBody>
        </p:sp>
        <p:sp>
          <p:nvSpPr>
            <p:cNvPr id="773" name="Rectangle 772"/>
            <p:cNvSpPr/>
            <p:nvPr/>
          </p:nvSpPr>
          <p:spPr>
            <a:xfrm>
              <a:off x="6943725" y="3762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6,0</a:t>
              </a:r>
              <a:endParaRPr lang="de-AT" sz="800" baseline="0" dirty="0"/>
            </a:p>
          </p:txBody>
        </p:sp>
        <p:sp>
          <p:nvSpPr>
            <p:cNvPr id="774" name="Rectangle 773"/>
            <p:cNvSpPr/>
            <p:nvPr/>
          </p:nvSpPr>
          <p:spPr>
            <a:xfrm>
              <a:off x="7267575" y="3762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7,0</a:t>
              </a:r>
              <a:endParaRPr lang="de-AT" sz="800" baseline="0" dirty="0"/>
            </a:p>
          </p:txBody>
        </p:sp>
        <p:sp>
          <p:nvSpPr>
            <p:cNvPr id="775" name="Rectangle 774"/>
            <p:cNvSpPr/>
            <p:nvPr/>
          </p:nvSpPr>
          <p:spPr>
            <a:xfrm>
              <a:off x="2409825" y="4086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776" name="Rectangle 775"/>
            <p:cNvSpPr/>
            <p:nvPr/>
          </p:nvSpPr>
          <p:spPr>
            <a:xfrm>
              <a:off x="2733675" y="4086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777" name="Rectangle 776"/>
            <p:cNvSpPr/>
            <p:nvPr/>
          </p:nvSpPr>
          <p:spPr>
            <a:xfrm>
              <a:off x="3057525" y="4086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778" name="Rectangle 777"/>
            <p:cNvSpPr/>
            <p:nvPr/>
          </p:nvSpPr>
          <p:spPr>
            <a:xfrm>
              <a:off x="3381375" y="4086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779" name="Rectangle 778"/>
            <p:cNvSpPr/>
            <p:nvPr/>
          </p:nvSpPr>
          <p:spPr>
            <a:xfrm>
              <a:off x="3705225" y="4086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4,0</a:t>
              </a:r>
              <a:endParaRPr lang="de-AT" sz="800" baseline="0" dirty="0"/>
            </a:p>
          </p:txBody>
        </p:sp>
        <p:sp>
          <p:nvSpPr>
            <p:cNvPr id="780" name="Rectangle 779"/>
            <p:cNvSpPr/>
            <p:nvPr/>
          </p:nvSpPr>
          <p:spPr>
            <a:xfrm>
              <a:off x="4029075" y="4086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5,0</a:t>
              </a:r>
              <a:endParaRPr lang="de-AT" sz="800" baseline="0" dirty="0"/>
            </a:p>
          </p:txBody>
        </p:sp>
        <p:sp>
          <p:nvSpPr>
            <p:cNvPr id="781" name="Rectangle 780"/>
            <p:cNvSpPr/>
            <p:nvPr/>
          </p:nvSpPr>
          <p:spPr>
            <a:xfrm>
              <a:off x="4352925" y="4086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6,0</a:t>
              </a:r>
              <a:endParaRPr lang="de-AT" sz="800" baseline="0" dirty="0"/>
            </a:p>
          </p:txBody>
        </p:sp>
        <p:sp>
          <p:nvSpPr>
            <p:cNvPr id="782" name="Rectangle 781"/>
            <p:cNvSpPr/>
            <p:nvPr/>
          </p:nvSpPr>
          <p:spPr>
            <a:xfrm>
              <a:off x="4676775" y="4086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7,0</a:t>
              </a:r>
              <a:endParaRPr lang="de-AT" sz="800" baseline="0" dirty="0"/>
            </a:p>
          </p:txBody>
        </p:sp>
        <p:sp>
          <p:nvSpPr>
            <p:cNvPr id="783" name="Rectangle 782"/>
            <p:cNvSpPr/>
            <p:nvPr/>
          </p:nvSpPr>
          <p:spPr>
            <a:xfrm>
              <a:off x="5000625" y="4086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784" name="Rectangle 783"/>
            <p:cNvSpPr/>
            <p:nvPr/>
          </p:nvSpPr>
          <p:spPr>
            <a:xfrm>
              <a:off x="5324475" y="4086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785" name="Rectangle 784"/>
            <p:cNvSpPr/>
            <p:nvPr/>
          </p:nvSpPr>
          <p:spPr>
            <a:xfrm>
              <a:off x="5648325" y="4086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786" name="Rectangle 785"/>
            <p:cNvSpPr/>
            <p:nvPr/>
          </p:nvSpPr>
          <p:spPr>
            <a:xfrm>
              <a:off x="5972175" y="4086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787" name="Rectangle 786"/>
            <p:cNvSpPr/>
            <p:nvPr/>
          </p:nvSpPr>
          <p:spPr>
            <a:xfrm>
              <a:off x="6296025" y="4086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4,0</a:t>
              </a:r>
              <a:endParaRPr lang="de-AT" sz="800" baseline="0" dirty="0"/>
            </a:p>
          </p:txBody>
        </p:sp>
        <p:sp>
          <p:nvSpPr>
            <p:cNvPr id="788" name="Rectangle 787"/>
            <p:cNvSpPr/>
            <p:nvPr/>
          </p:nvSpPr>
          <p:spPr>
            <a:xfrm>
              <a:off x="6619875" y="4086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5,0</a:t>
              </a:r>
              <a:endParaRPr lang="de-AT" sz="800" baseline="0" dirty="0"/>
            </a:p>
          </p:txBody>
        </p:sp>
        <p:sp>
          <p:nvSpPr>
            <p:cNvPr id="789" name="Rectangle 788"/>
            <p:cNvSpPr/>
            <p:nvPr/>
          </p:nvSpPr>
          <p:spPr>
            <a:xfrm>
              <a:off x="6943725" y="4086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6,0</a:t>
              </a:r>
              <a:endParaRPr lang="de-AT" sz="800" baseline="0" dirty="0"/>
            </a:p>
          </p:txBody>
        </p:sp>
        <p:sp>
          <p:nvSpPr>
            <p:cNvPr id="790" name="Rectangle 789"/>
            <p:cNvSpPr/>
            <p:nvPr/>
          </p:nvSpPr>
          <p:spPr>
            <a:xfrm>
              <a:off x="7267575" y="4086063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7,0</a:t>
              </a:r>
              <a:endParaRPr lang="de-AT" sz="800" baseline="0" dirty="0"/>
            </a:p>
          </p:txBody>
        </p:sp>
        <p:sp>
          <p:nvSpPr>
            <p:cNvPr id="791" name="Rectangle 790"/>
            <p:cNvSpPr/>
            <p:nvPr/>
          </p:nvSpPr>
          <p:spPr>
            <a:xfrm>
              <a:off x="2409825" y="44069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792" name="Rectangle 791"/>
            <p:cNvSpPr/>
            <p:nvPr/>
          </p:nvSpPr>
          <p:spPr>
            <a:xfrm>
              <a:off x="2733675" y="44069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793" name="Rectangle 792"/>
            <p:cNvSpPr/>
            <p:nvPr/>
          </p:nvSpPr>
          <p:spPr>
            <a:xfrm>
              <a:off x="3057525" y="44069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794" name="Rectangle 793"/>
            <p:cNvSpPr/>
            <p:nvPr/>
          </p:nvSpPr>
          <p:spPr>
            <a:xfrm>
              <a:off x="3381375" y="44069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795" name="Rectangle 794"/>
            <p:cNvSpPr/>
            <p:nvPr/>
          </p:nvSpPr>
          <p:spPr>
            <a:xfrm>
              <a:off x="3705225" y="44069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4,0</a:t>
              </a:r>
              <a:endParaRPr lang="de-AT" sz="800" baseline="0" dirty="0"/>
            </a:p>
          </p:txBody>
        </p:sp>
        <p:sp>
          <p:nvSpPr>
            <p:cNvPr id="796" name="Rectangle 795"/>
            <p:cNvSpPr/>
            <p:nvPr/>
          </p:nvSpPr>
          <p:spPr>
            <a:xfrm>
              <a:off x="4029075" y="44069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5,0</a:t>
              </a:r>
              <a:endParaRPr lang="de-AT" sz="800" baseline="0" dirty="0"/>
            </a:p>
          </p:txBody>
        </p:sp>
        <p:sp>
          <p:nvSpPr>
            <p:cNvPr id="797" name="Rectangle 796"/>
            <p:cNvSpPr/>
            <p:nvPr/>
          </p:nvSpPr>
          <p:spPr>
            <a:xfrm>
              <a:off x="4352925" y="44069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6,0</a:t>
              </a:r>
              <a:endParaRPr lang="de-AT" sz="800" baseline="0" dirty="0"/>
            </a:p>
          </p:txBody>
        </p:sp>
        <p:sp>
          <p:nvSpPr>
            <p:cNvPr id="798" name="Rectangle 797"/>
            <p:cNvSpPr/>
            <p:nvPr/>
          </p:nvSpPr>
          <p:spPr>
            <a:xfrm>
              <a:off x="4676775" y="44069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7,0</a:t>
              </a:r>
              <a:endParaRPr lang="de-AT" sz="800" baseline="0" dirty="0"/>
            </a:p>
          </p:txBody>
        </p:sp>
        <p:sp>
          <p:nvSpPr>
            <p:cNvPr id="799" name="Rectangle 798"/>
            <p:cNvSpPr/>
            <p:nvPr/>
          </p:nvSpPr>
          <p:spPr>
            <a:xfrm>
              <a:off x="5000625" y="44069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800" name="Rectangle 799"/>
            <p:cNvSpPr/>
            <p:nvPr/>
          </p:nvSpPr>
          <p:spPr>
            <a:xfrm>
              <a:off x="5324475" y="44069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801" name="Rectangle 800"/>
            <p:cNvSpPr/>
            <p:nvPr/>
          </p:nvSpPr>
          <p:spPr>
            <a:xfrm>
              <a:off x="5648325" y="44069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802" name="Rectangle 801"/>
            <p:cNvSpPr/>
            <p:nvPr/>
          </p:nvSpPr>
          <p:spPr>
            <a:xfrm>
              <a:off x="5972175" y="44069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803" name="Rectangle 802"/>
            <p:cNvSpPr/>
            <p:nvPr/>
          </p:nvSpPr>
          <p:spPr>
            <a:xfrm>
              <a:off x="6296025" y="44069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4,0</a:t>
              </a:r>
              <a:endParaRPr lang="de-AT" sz="800" baseline="0" dirty="0"/>
            </a:p>
          </p:txBody>
        </p:sp>
        <p:sp>
          <p:nvSpPr>
            <p:cNvPr id="804" name="Rectangle 803"/>
            <p:cNvSpPr/>
            <p:nvPr/>
          </p:nvSpPr>
          <p:spPr>
            <a:xfrm>
              <a:off x="6619875" y="44069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5,0</a:t>
              </a:r>
              <a:endParaRPr lang="de-AT" sz="800" baseline="0" dirty="0"/>
            </a:p>
          </p:txBody>
        </p:sp>
        <p:sp>
          <p:nvSpPr>
            <p:cNvPr id="805" name="Rectangle 804"/>
            <p:cNvSpPr/>
            <p:nvPr/>
          </p:nvSpPr>
          <p:spPr>
            <a:xfrm>
              <a:off x="6943725" y="44069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6,0</a:t>
              </a:r>
              <a:endParaRPr lang="de-AT" sz="800" baseline="0" dirty="0"/>
            </a:p>
          </p:txBody>
        </p:sp>
        <p:sp>
          <p:nvSpPr>
            <p:cNvPr id="806" name="Rectangle 805"/>
            <p:cNvSpPr/>
            <p:nvPr/>
          </p:nvSpPr>
          <p:spPr>
            <a:xfrm>
              <a:off x="7267575" y="44069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7,0</a:t>
              </a:r>
              <a:endParaRPr lang="de-AT" sz="800" baseline="0" dirty="0"/>
            </a:p>
          </p:txBody>
        </p:sp>
        <p:sp>
          <p:nvSpPr>
            <p:cNvPr id="807" name="Rectangle 806"/>
            <p:cNvSpPr/>
            <p:nvPr/>
          </p:nvSpPr>
          <p:spPr>
            <a:xfrm>
              <a:off x="2409825" y="47309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808" name="Rectangle 807"/>
            <p:cNvSpPr/>
            <p:nvPr/>
          </p:nvSpPr>
          <p:spPr>
            <a:xfrm>
              <a:off x="2733675" y="47309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809" name="Rectangle 808"/>
            <p:cNvSpPr/>
            <p:nvPr/>
          </p:nvSpPr>
          <p:spPr>
            <a:xfrm>
              <a:off x="3057525" y="47309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810" name="Rectangle 809"/>
            <p:cNvSpPr/>
            <p:nvPr/>
          </p:nvSpPr>
          <p:spPr>
            <a:xfrm>
              <a:off x="3381375" y="47309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811" name="Rectangle 810"/>
            <p:cNvSpPr/>
            <p:nvPr/>
          </p:nvSpPr>
          <p:spPr>
            <a:xfrm>
              <a:off x="3705225" y="47309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4,0</a:t>
              </a:r>
              <a:endParaRPr lang="de-AT" sz="800" baseline="0" dirty="0"/>
            </a:p>
          </p:txBody>
        </p:sp>
        <p:sp>
          <p:nvSpPr>
            <p:cNvPr id="812" name="Rectangle 811"/>
            <p:cNvSpPr/>
            <p:nvPr/>
          </p:nvSpPr>
          <p:spPr>
            <a:xfrm>
              <a:off x="4029075" y="47309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5,0</a:t>
              </a:r>
              <a:endParaRPr lang="de-AT" sz="800" baseline="0" dirty="0"/>
            </a:p>
          </p:txBody>
        </p:sp>
        <p:sp>
          <p:nvSpPr>
            <p:cNvPr id="813" name="Rectangle 812"/>
            <p:cNvSpPr/>
            <p:nvPr/>
          </p:nvSpPr>
          <p:spPr>
            <a:xfrm>
              <a:off x="4352925" y="47309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6,0</a:t>
              </a:r>
              <a:endParaRPr lang="de-AT" sz="800" baseline="0" dirty="0"/>
            </a:p>
          </p:txBody>
        </p:sp>
        <p:sp>
          <p:nvSpPr>
            <p:cNvPr id="814" name="Rectangle 813"/>
            <p:cNvSpPr/>
            <p:nvPr/>
          </p:nvSpPr>
          <p:spPr>
            <a:xfrm>
              <a:off x="4676775" y="47309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7,0</a:t>
              </a:r>
              <a:endParaRPr lang="de-AT" sz="800" baseline="0" dirty="0"/>
            </a:p>
          </p:txBody>
        </p:sp>
        <p:sp>
          <p:nvSpPr>
            <p:cNvPr id="815" name="Rectangle 814"/>
            <p:cNvSpPr/>
            <p:nvPr/>
          </p:nvSpPr>
          <p:spPr>
            <a:xfrm>
              <a:off x="5000625" y="47309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816" name="Rectangle 815"/>
            <p:cNvSpPr/>
            <p:nvPr/>
          </p:nvSpPr>
          <p:spPr>
            <a:xfrm>
              <a:off x="5324475" y="47309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817" name="Rectangle 816"/>
            <p:cNvSpPr/>
            <p:nvPr/>
          </p:nvSpPr>
          <p:spPr>
            <a:xfrm>
              <a:off x="5648325" y="47309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818" name="Rectangle 817"/>
            <p:cNvSpPr/>
            <p:nvPr/>
          </p:nvSpPr>
          <p:spPr>
            <a:xfrm>
              <a:off x="5972175" y="47309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819" name="Rectangle 818"/>
            <p:cNvSpPr/>
            <p:nvPr/>
          </p:nvSpPr>
          <p:spPr>
            <a:xfrm>
              <a:off x="6296025" y="47309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4,0</a:t>
              </a:r>
              <a:endParaRPr lang="de-AT" sz="800" baseline="0" dirty="0"/>
            </a:p>
          </p:txBody>
        </p:sp>
        <p:sp>
          <p:nvSpPr>
            <p:cNvPr id="820" name="Rectangle 819"/>
            <p:cNvSpPr/>
            <p:nvPr/>
          </p:nvSpPr>
          <p:spPr>
            <a:xfrm>
              <a:off x="6619875" y="47309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5,0</a:t>
              </a:r>
              <a:endParaRPr lang="de-AT" sz="800" baseline="0" dirty="0"/>
            </a:p>
          </p:txBody>
        </p:sp>
        <p:sp>
          <p:nvSpPr>
            <p:cNvPr id="821" name="Rectangle 820"/>
            <p:cNvSpPr/>
            <p:nvPr/>
          </p:nvSpPr>
          <p:spPr>
            <a:xfrm>
              <a:off x="6943725" y="47309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6,0</a:t>
              </a:r>
              <a:endParaRPr lang="de-AT" sz="800" baseline="0" dirty="0"/>
            </a:p>
          </p:txBody>
        </p:sp>
        <p:sp>
          <p:nvSpPr>
            <p:cNvPr id="822" name="Rectangle 821"/>
            <p:cNvSpPr/>
            <p:nvPr/>
          </p:nvSpPr>
          <p:spPr>
            <a:xfrm>
              <a:off x="7267575" y="47309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7,0</a:t>
              </a:r>
              <a:endParaRPr lang="de-AT" sz="800" baseline="0" dirty="0"/>
            </a:p>
          </p:txBody>
        </p:sp>
        <p:sp>
          <p:nvSpPr>
            <p:cNvPr id="823" name="Rectangle 822"/>
            <p:cNvSpPr/>
            <p:nvPr/>
          </p:nvSpPr>
          <p:spPr>
            <a:xfrm>
              <a:off x="2409825" y="50453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824" name="Rectangle 823"/>
            <p:cNvSpPr/>
            <p:nvPr/>
          </p:nvSpPr>
          <p:spPr>
            <a:xfrm>
              <a:off x="2733675" y="50453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825" name="Rectangle 824"/>
            <p:cNvSpPr/>
            <p:nvPr/>
          </p:nvSpPr>
          <p:spPr>
            <a:xfrm>
              <a:off x="3057525" y="50453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826" name="Rectangle 825"/>
            <p:cNvSpPr/>
            <p:nvPr/>
          </p:nvSpPr>
          <p:spPr>
            <a:xfrm>
              <a:off x="3381375" y="50453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827" name="Rectangle 826"/>
            <p:cNvSpPr/>
            <p:nvPr/>
          </p:nvSpPr>
          <p:spPr>
            <a:xfrm>
              <a:off x="3705225" y="50453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4,0</a:t>
              </a:r>
              <a:endParaRPr lang="de-AT" sz="800" baseline="0" dirty="0"/>
            </a:p>
          </p:txBody>
        </p:sp>
        <p:sp>
          <p:nvSpPr>
            <p:cNvPr id="828" name="Rectangle 827"/>
            <p:cNvSpPr/>
            <p:nvPr/>
          </p:nvSpPr>
          <p:spPr>
            <a:xfrm>
              <a:off x="4029075" y="50453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5,0</a:t>
              </a:r>
              <a:endParaRPr lang="de-AT" sz="800" baseline="0" dirty="0"/>
            </a:p>
          </p:txBody>
        </p:sp>
        <p:sp>
          <p:nvSpPr>
            <p:cNvPr id="829" name="Rectangle 828"/>
            <p:cNvSpPr/>
            <p:nvPr/>
          </p:nvSpPr>
          <p:spPr>
            <a:xfrm>
              <a:off x="4352925" y="50453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6,0</a:t>
              </a:r>
              <a:endParaRPr lang="de-AT" sz="800" baseline="0" dirty="0"/>
            </a:p>
          </p:txBody>
        </p:sp>
        <p:sp>
          <p:nvSpPr>
            <p:cNvPr id="830" name="Rectangle 829"/>
            <p:cNvSpPr/>
            <p:nvPr/>
          </p:nvSpPr>
          <p:spPr>
            <a:xfrm>
              <a:off x="4676775" y="50453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7,0</a:t>
              </a:r>
              <a:endParaRPr lang="de-AT" sz="800" baseline="0" dirty="0"/>
            </a:p>
          </p:txBody>
        </p:sp>
        <p:sp>
          <p:nvSpPr>
            <p:cNvPr id="831" name="Rectangle 830"/>
            <p:cNvSpPr/>
            <p:nvPr/>
          </p:nvSpPr>
          <p:spPr>
            <a:xfrm>
              <a:off x="5000625" y="50453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832" name="Rectangle 831"/>
            <p:cNvSpPr/>
            <p:nvPr/>
          </p:nvSpPr>
          <p:spPr>
            <a:xfrm>
              <a:off x="5324475" y="50453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833" name="Rectangle 832"/>
            <p:cNvSpPr/>
            <p:nvPr/>
          </p:nvSpPr>
          <p:spPr>
            <a:xfrm>
              <a:off x="5648325" y="50453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834" name="Rectangle 833"/>
            <p:cNvSpPr/>
            <p:nvPr/>
          </p:nvSpPr>
          <p:spPr>
            <a:xfrm>
              <a:off x="5972175" y="50453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835" name="Rectangle 834"/>
            <p:cNvSpPr/>
            <p:nvPr/>
          </p:nvSpPr>
          <p:spPr>
            <a:xfrm>
              <a:off x="6296025" y="50453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4,0</a:t>
              </a:r>
              <a:endParaRPr lang="de-AT" sz="800" baseline="0" dirty="0"/>
            </a:p>
          </p:txBody>
        </p:sp>
        <p:sp>
          <p:nvSpPr>
            <p:cNvPr id="836" name="Rectangle 835"/>
            <p:cNvSpPr/>
            <p:nvPr/>
          </p:nvSpPr>
          <p:spPr>
            <a:xfrm>
              <a:off x="6619875" y="50453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5,0</a:t>
              </a:r>
              <a:endParaRPr lang="de-AT" sz="800" baseline="0" dirty="0"/>
            </a:p>
          </p:txBody>
        </p:sp>
        <p:sp>
          <p:nvSpPr>
            <p:cNvPr id="837" name="Rectangle 836"/>
            <p:cNvSpPr/>
            <p:nvPr/>
          </p:nvSpPr>
          <p:spPr>
            <a:xfrm>
              <a:off x="6943725" y="50453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6,0</a:t>
              </a:r>
              <a:endParaRPr lang="de-AT" sz="800" baseline="0" dirty="0"/>
            </a:p>
          </p:txBody>
        </p:sp>
        <p:sp>
          <p:nvSpPr>
            <p:cNvPr id="838" name="Rectangle 837"/>
            <p:cNvSpPr/>
            <p:nvPr/>
          </p:nvSpPr>
          <p:spPr>
            <a:xfrm>
              <a:off x="7267575" y="5045351"/>
              <a:ext cx="323850" cy="3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7,0</a:t>
              </a:r>
              <a:endParaRPr lang="de-AT" sz="800" baseline="0" dirty="0"/>
            </a:p>
          </p:txBody>
        </p:sp>
      </p:grpSp>
      <p:grpSp>
        <p:nvGrpSpPr>
          <p:cNvPr id="839" name="Group 2098"/>
          <p:cNvGrpSpPr/>
          <p:nvPr/>
        </p:nvGrpSpPr>
        <p:grpSpPr>
          <a:xfrm>
            <a:off x="2036983" y="2407605"/>
            <a:ext cx="5181600" cy="3202863"/>
            <a:chOff x="2409825" y="1529126"/>
            <a:chExt cx="5181600" cy="3843434"/>
          </a:xfrm>
        </p:grpSpPr>
        <p:sp>
          <p:nvSpPr>
            <p:cNvPr id="840" name="Rectangle 839"/>
            <p:cNvSpPr/>
            <p:nvPr/>
          </p:nvSpPr>
          <p:spPr>
            <a:xfrm>
              <a:off x="2409825" y="1529126"/>
              <a:ext cx="2590800" cy="3101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0,0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41" name="Rectangle 840"/>
            <p:cNvSpPr/>
            <p:nvPr/>
          </p:nvSpPr>
          <p:spPr>
            <a:xfrm>
              <a:off x="5000625" y="1529126"/>
              <a:ext cx="2590800" cy="3101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1,0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42" name="Rectangle 841"/>
            <p:cNvSpPr/>
            <p:nvPr/>
          </p:nvSpPr>
          <p:spPr>
            <a:xfrm>
              <a:off x="2409825" y="1839325"/>
              <a:ext cx="2590800" cy="324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0,1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43" name="Rectangle 842"/>
            <p:cNvSpPr/>
            <p:nvPr/>
          </p:nvSpPr>
          <p:spPr>
            <a:xfrm>
              <a:off x="5000625" y="1839325"/>
              <a:ext cx="2590800" cy="324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1,1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44" name="Rectangle 843"/>
            <p:cNvSpPr/>
            <p:nvPr/>
          </p:nvSpPr>
          <p:spPr>
            <a:xfrm>
              <a:off x="2409825" y="2163325"/>
              <a:ext cx="2590800" cy="3248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0,2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45" name="Rectangle 844"/>
            <p:cNvSpPr/>
            <p:nvPr/>
          </p:nvSpPr>
          <p:spPr>
            <a:xfrm>
              <a:off x="5000625" y="2163325"/>
              <a:ext cx="2590800" cy="3324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1,2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46" name="Rectangle 845"/>
            <p:cNvSpPr/>
            <p:nvPr/>
          </p:nvSpPr>
          <p:spPr>
            <a:xfrm>
              <a:off x="2409825" y="2495785"/>
              <a:ext cx="2590800" cy="3101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0,3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47" name="Rectangle 846"/>
            <p:cNvSpPr/>
            <p:nvPr/>
          </p:nvSpPr>
          <p:spPr>
            <a:xfrm>
              <a:off x="5000625" y="2488165"/>
              <a:ext cx="2590800" cy="31461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1,3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48" name="Rectangle 847"/>
            <p:cNvSpPr/>
            <p:nvPr/>
          </p:nvSpPr>
          <p:spPr>
            <a:xfrm>
              <a:off x="2409825" y="2812624"/>
              <a:ext cx="2590800" cy="3101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0,4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49" name="Rectangle 848"/>
            <p:cNvSpPr/>
            <p:nvPr/>
          </p:nvSpPr>
          <p:spPr>
            <a:xfrm>
              <a:off x="5000625" y="2812624"/>
              <a:ext cx="2590800" cy="3101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1,4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50" name="Rectangle 849"/>
            <p:cNvSpPr/>
            <p:nvPr/>
          </p:nvSpPr>
          <p:spPr>
            <a:xfrm>
              <a:off x="2409825" y="3122823"/>
              <a:ext cx="2590800" cy="324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0,5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51" name="Rectangle 850"/>
            <p:cNvSpPr/>
            <p:nvPr/>
          </p:nvSpPr>
          <p:spPr>
            <a:xfrm>
              <a:off x="5000625" y="3122823"/>
              <a:ext cx="2590800" cy="324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1,5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52" name="Rectangle 851"/>
            <p:cNvSpPr/>
            <p:nvPr/>
          </p:nvSpPr>
          <p:spPr>
            <a:xfrm>
              <a:off x="2409825" y="3446823"/>
              <a:ext cx="2590800" cy="3248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0,6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53" name="Rectangle 852"/>
            <p:cNvSpPr/>
            <p:nvPr/>
          </p:nvSpPr>
          <p:spPr>
            <a:xfrm>
              <a:off x="5000625" y="3446823"/>
              <a:ext cx="2590800" cy="3324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1,6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54" name="Rectangle 853"/>
            <p:cNvSpPr/>
            <p:nvPr/>
          </p:nvSpPr>
          <p:spPr>
            <a:xfrm>
              <a:off x="2409825" y="3779283"/>
              <a:ext cx="2590800" cy="3101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0,7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55" name="Rectangle 854"/>
            <p:cNvSpPr/>
            <p:nvPr/>
          </p:nvSpPr>
          <p:spPr>
            <a:xfrm>
              <a:off x="5000625" y="3771663"/>
              <a:ext cx="2590800" cy="31461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1,7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56" name="Rectangle 855"/>
            <p:cNvSpPr/>
            <p:nvPr/>
          </p:nvSpPr>
          <p:spPr>
            <a:xfrm>
              <a:off x="2409825" y="4095702"/>
              <a:ext cx="2590800" cy="3101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0,8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57" name="Rectangle 856"/>
            <p:cNvSpPr/>
            <p:nvPr/>
          </p:nvSpPr>
          <p:spPr>
            <a:xfrm>
              <a:off x="5000625" y="4095702"/>
              <a:ext cx="2590800" cy="3101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1,8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58" name="Rectangle 857"/>
            <p:cNvSpPr/>
            <p:nvPr/>
          </p:nvSpPr>
          <p:spPr>
            <a:xfrm>
              <a:off x="2409825" y="4405901"/>
              <a:ext cx="2590800" cy="324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0,9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59" name="Rectangle 858"/>
            <p:cNvSpPr/>
            <p:nvPr/>
          </p:nvSpPr>
          <p:spPr>
            <a:xfrm>
              <a:off x="5000625" y="4405901"/>
              <a:ext cx="2590800" cy="324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1,9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60" name="Rectangle 859"/>
            <p:cNvSpPr/>
            <p:nvPr/>
          </p:nvSpPr>
          <p:spPr>
            <a:xfrm>
              <a:off x="2409825" y="4729901"/>
              <a:ext cx="2590800" cy="3248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0,10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61" name="Rectangle 860"/>
            <p:cNvSpPr/>
            <p:nvPr/>
          </p:nvSpPr>
          <p:spPr>
            <a:xfrm>
              <a:off x="5000625" y="4729901"/>
              <a:ext cx="2590800" cy="3324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1,10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62" name="Rectangle 861"/>
            <p:cNvSpPr/>
            <p:nvPr/>
          </p:nvSpPr>
          <p:spPr>
            <a:xfrm>
              <a:off x="2409825" y="5062361"/>
              <a:ext cx="2590800" cy="3101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0,11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  <p:sp>
          <p:nvSpPr>
            <p:cNvPr id="863" name="Rectangle 862"/>
            <p:cNvSpPr/>
            <p:nvPr/>
          </p:nvSpPr>
          <p:spPr>
            <a:xfrm>
              <a:off x="5000625" y="5054741"/>
              <a:ext cx="2590800" cy="31461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aseline="0" dirty="0" smtClean="0">
                  <a:solidFill>
                    <a:srgbClr val="FF0000"/>
                  </a:solidFill>
                </a:rPr>
                <a:t>1,11</a:t>
              </a:r>
              <a:endParaRPr lang="de-AT" sz="1600" baseline="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417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Grids, Blocks, Threads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280" y="1121876"/>
            <a:ext cx="6063536" cy="543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71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Blocks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dirty="0"/>
              <a:t>Threads within one block…</a:t>
            </a:r>
          </a:p>
          <a:p>
            <a:pPr lvl="1"/>
            <a:r>
              <a:rPr lang="en-US" sz="3200" dirty="0"/>
              <a:t>are executed together</a:t>
            </a:r>
          </a:p>
          <a:p>
            <a:pPr lvl="1"/>
            <a:r>
              <a:rPr lang="en-US" sz="3200" dirty="0"/>
              <a:t>can be synchronized</a:t>
            </a:r>
          </a:p>
          <a:p>
            <a:pPr lvl="1"/>
            <a:r>
              <a:rPr lang="en-US" sz="3200" dirty="0"/>
              <a:t>can communicate efficiently</a:t>
            </a:r>
          </a:p>
          <a:p>
            <a:pPr lvl="1"/>
            <a:r>
              <a:rPr lang="en-US" sz="3200" dirty="0"/>
              <a:t>share the same local cache</a:t>
            </a:r>
          </a:p>
          <a:p>
            <a:pPr lvl="1" indent="0">
              <a:buNone/>
            </a:pPr>
            <a:r>
              <a:rPr lang="en-US" sz="3200" dirty="0">
                <a:solidFill>
                  <a:srgbClr val="00B0F0"/>
                </a:solidFill>
                <a:sym typeface="Wingdings" pitchFamily="2" charset="2"/>
              </a:rPr>
              <a:t> can work on a goal cooperatively</a:t>
            </a:r>
            <a:endParaRPr lang="en-US" sz="3200" dirty="0">
              <a:solidFill>
                <a:srgbClr val="00B0F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21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Blocks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dirty="0"/>
              <a:t>Threads of different blocks…</a:t>
            </a:r>
          </a:p>
          <a:p>
            <a:pPr lvl="1"/>
            <a:r>
              <a:rPr lang="en-US" sz="3200" dirty="0"/>
              <a:t>may be executed one after another</a:t>
            </a:r>
          </a:p>
          <a:p>
            <a:pPr lvl="1"/>
            <a:r>
              <a:rPr lang="en-US" sz="3200" dirty="0"/>
              <a:t>cannot synchronize on each other</a:t>
            </a:r>
          </a:p>
          <a:p>
            <a:pPr lvl="1"/>
            <a:r>
              <a:rPr lang="en-US" sz="3200" dirty="0"/>
              <a:t>can only communicate inefficiently </a:t>
            </a:r>
          </a:p>
          <a:p>
            <a:pPr lvl="1" indent="0">
              <a:buNone/>
            </a:pPr>
            <a:r>
              <a:rPr lang="en-US" sz="3200" dirty="0">
                <a:solidFill>
                  <a:srgbClr val="00B0F0"/>
                </a:solidFill>
                <a:sym typeface="Wingdings" pitchFamily="2" charset="2"/>
              </a:rPr>
              <a:t> should work independently of other blocks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5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History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86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Scheduling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42" y="1600200"/>
            <a:ext cx="4406123" cy="4953765"/>
          </a:xfrm>
        </p:spPr>
        <p:txBody>
          <a:bodyPr/>
          <a:lstStyle/>
          <a:p>
            <a:r>
              <a:rPr lang="en-US" sz="3600" dirty="0"/>
              <a:t>Block queue feeds multiprocessors</a:t>
            </a:r>
          </a:p>
          <a:p>
            <a:r>
              <a:rPr lang="en-US" sz="3600" dirty="0"/>
              <a:t>Number of available multiprocessors determines number of concurrently executed blocks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065" y="2312173"/>
            <a:ext cx="4305935" cy="341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04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Blocks to warps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/>
              <a:t>On each multiprocessor each block is split up in </a:t>
            </a:r>
            <a:r>
              <a:rPr lang="en-US" sz="2000" dirty="0" smtClean="0"/>
              <a:t>warps Threads </a:t>
            </a:r>
            <a:r>
              <a:rPr lang="en-US" sz="2000" dirty="0"/>
              <a:t>with the lowest id map to the first warp</a:t>
            </a:r>
          </a:p>
          <a:p>
            <a:endParaRPr lang="en-GB" dirty="0"/>
          </a:p>
        </p:txBody>
      </p:sp>
      <p:grpSp>
        <p:nvGrpSpPr>
          <p:cNvPr id="4" name="Group 6"/>
          <p:cNvGrpSpPr/>
          <p:nvPr/>
        </p:nvGrpSpPr>
        <p:grpSpPr>
          <a:xfrm>
            <a:off x="1499484" y="2477436"/>
            <a:ext cx="6305529" cy="2640017"/>
            <a:chOff x="1499484" y="2614323"/>
            <a:chExt cx="6305529" cy="3168020"/>
          </a:xfrm>
        </p:grpSpPr>
        <p:sp>
          <p:nvSpPr>
            <p:cNvPr id="5" name="Rectangle 4"/>
            <p:cNvSpPr/>
            <p:nvPr/>
          </p:nvSpPr>
          <p:spPr>
            <a:xfrm>
              <a:off x="1501571" y="2614323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0,0</a:t>
              </a:r>
              <a:endParaRPr lang="de-AT" sz="800" baseline="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95484" y="2614323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1,0</a:t>
              </a:r>
              <a:endParaRPr lang="de-AT" sz="800" baseline="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89397" y="2614323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2,0</a:t>
              </a:r>
              <a:endParaRPr lang="de-AT" sz="800" baseline="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677521" y="2614323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3,0</a:t>
              </a:r>
              <a:endParaRPr lang="de-AT" sz="800" baseline="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60882" y="2614323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4,0</a:t>
              </a:r>
              <a:endParaRPr lang="de-AT" sz="800" baseline="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53208" y="2614323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5,0</a:t>
              </a:r>
              <a:endParaRPr lang="de-AT" sz="800" baseline="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48164" y="2614323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6,0</a:t>
              </a:r>
              <a:endParaRPr lang="de-AT" sz="800" baseline="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44164" y="2614323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7,0</a:t>
              </a:r>
              <a:endParaRPr lang="de-AT" sz="800" baseline="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40164" y="2614323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8,0</a:t>
              </a:r>
              <a:endParaRPr lang="de-AT" sz="800" baseline="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36110" y="2614323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9,0</a:t>
              </a:r>
              <a:endParaRPr lang="de-AT" sz="800" baseline="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432110" y="2614323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10,0</a:t>
              </a:r>
              <a:endParaRPr lang="de-AT" sz="800" baseline="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828064" y="2614323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11,0</a:t>
              </a:r>
              <a:endParaRPr lang="de-AT" sz="800" baseline="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224064" y="2614323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12,0</a:t>
              </a:r>
              <a:endParaRPr lang="de-AT" sz="800" baseline="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620064" y="2614323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13,0</a:t>
              </a:r>
              <a:endParaRPr lang="de-AT" sz="800" baseline="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016064" y="2614323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14,0</a:t>
              </a:r>
              <a:endParaRPr lang="de-AT" sz="800" baseline="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409013" y="2614325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15,0</a:t>
              </a:r>
              <a:endParaRPr lang="de-AT" sz="800" baseline="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501571" y="3010325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0,1</a:t>
              </a:r>
              <a:endParaRPr lang="de-AT" sz="800" baseline="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95484" y="3010325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1,1</a:t>
              </a:r>
              <a:endParaRPr lang="de-AT" sz="800" baseline="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289397" y="3010325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2,1</a:t>
              </a:r>
              <a:endParaRPr lang="de-AT" sz="800" baseline="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677521" y="3010325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3,1</a:t>
              </a:r>
              <a:endParaRPr lang="de-AT" sz="800" baseline="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60882" y="3010325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4,1</a:t>
              </a:r>
              <a:endParaRPr lang="de-AT" sz="800" baseline="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453208" y="3010325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5,1</a:t>
              </a:r>
              <a:endParaRPr lang="de-AT" sz="800" baseline="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848164" y="3010325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6,1</a:t>
              </a:r>
              <a:endParaRPr lang="de-AT" sz="800" baseline="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244164" y="3010325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7,1</a:t>
              </a:r>
              <a:endParaRPr lang="de-AT" sz="800" baseline="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640164" y="3010325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8,1</a:t>
              </a:r>
              <a:endParaRPr lang="de-AT" sz="800" baseline="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036110" y="3010325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9,1</a:t>
              </a:r>
              <a:endParaRPr lang="de-AT" sz="800" baseline="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432110" y="3010325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10,1</a:t>
              </a:r>
              <a:endParaRPr lang="de-AT" sz="800" baseline="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828064" y="3010325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11,1</a:t>
              </a:r>
              <a:endParaRPr lang="de-AT" sz="800" baseline="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224064" y="3010325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12,1</a:t>
              </a:r>
              <a:endParaRPr lang="de-AT" sz="800" baseline="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620064" y="3010325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13,1</a:t>
              </a:r>
              <a:endParaRPr lang="de-AT" sz="800" baseline="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016064" y="3010325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14,1</a:t>
              </a:r>
              <a:endParaRPr lang="de-AT" sz="800" baseline="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409013" y="3010327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15,1</a:t>
              </a:r>
              <a:endParaRPr lang="de-AT" sz="800" baseline="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501571" y="3406327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0,2</a:t>
              </a:r>
              <a:endParaRPr lang="de-AT" sz="800" baseline="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895484" y="3406327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1,2</a:t>
              </a:r>
              <a:endParaRPr lang="de-AT" sz="800" baseline="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289397" y="3406327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2,2</a:t>
              </a:r>
              <a:endParaRPr lang="de-AT" sz="800" baseline="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677521" y="3406327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3,2</a:t>
              </a:r>
              <a:endParaRPr lang="de-AT" sz="800" baseline="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060882" y="3406327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4,2</a:t>
              </a:r>
              <a:endParaRPr lang="de-AT" sz="800" baseline="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453208" y="3406327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5,2</a:t>
              </a:r>
              <a:endParaRPr lang="de-AT" sz="800" baseline="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848164" y="3406327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6,2</a:t>
              </a:r>
              <a:endParaRPr lang="de-AT" sz="800" baseline="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244164" y="3406327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7,2</a:t>
              </a:r>
              <a:endParaRPr lang="de-AT" sz="800" baseline="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640164" y="3406327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8,2</a:t>
              </a:r>
              <a:endParaRPr lang="de-AT" sz="800" baseline="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36110" y="3406327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9,2</a:t>
              </a:r>
              <a:endParaRPr lang="de-AT" sz="800" baseline="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432110" y="3406327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10,2</a:t>
              </a:r>
              <a:endParaRPr lang="de-AT" sz="800" baseline="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828064" y="3406327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11,2</a:t>
              </a:r>
              <a:endParaRPr lang="de-AT" sz="800" baseline="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224064" y="3406327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12,2</a:t>
              </a:r>
              <a:endParaRPr lang="de-AT" sz="800" baseline="0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620064" y="3406327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13,2</a:t>
              </a:r>
              <a:endParaRPr lang="de-AT" sz="800" baseline="0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016064" y="3406327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14,2</a:t>
              </a:r>
              <a:endParaRPr lang="de-AT" sz="800" baseline="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409013" y="3406329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15,2</a:t>
              </a:r>
              <a:endParaRPr lang="de-AT" sz="800" baseline="0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501571" y="3802329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0,3</a:t>
              </a:r>
              <a:endParaRPr lang="de-AT" sz="800" baseline="0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895484" y="3802329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1,3</a:t>
              </a:r>
              <a:endParaRPr lang="de-AT" sz="800" baseline="0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289397" y="3802329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2,3</a:t>
              </a:r>
              <a:endParaRPr lang="de-AT" sz="800" baseline="0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677521" y="3802329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3,3</a:t>
              </a:r>
              <a:endParaRPr lang="de-AT" sz="800" baseline="0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060882" y="3802329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4,3</a:t>
              </a:r>
              <a:endParaRPr lang="de-AT" sz="800" baseline="0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453208" y="3802329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5,3</a:t>
              </a:r>
              <a:endParaRPr lang="de-AT" sz="800" baseline="0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848164" y="3802329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6,3</a:t>
              </a:r>
              <a:endParaRPr lang="de-AT" sz="800" baseline="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244164" y="3802329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7,3</a:t>
              </a:r>
              <a:endParaRPr lang="de-AT" sz="800" baseline="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640164" y="3802329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8,3</a:t>
              </a:r>
              <a:endParaRPr lang="de-AT" sz="800" baseline="0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036110" y="3802329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9,3</a:t>
              </a:r>
              <a:endParaRPr lang="de-AT" sz="800" baseline="0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432110" y="3802329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10,3</a:t>
              </a:r>
              <a:endParaRPr lang="de-AT" sz="800" baseline="0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828064" y="3802329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11,3</a:t>
              </a:r>
              <a:endParaRPr lang="de-AT" sz="800" baseline="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224064" y="3802329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12,3</a:t>
              </a:r>
              <a:endParaRPr lang="de-AT" sz="800" baseline="0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620064" y="3802329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13,3</a:t>
              </a:r>
              <a:endParaRPr lang="de-AT" sz="800" baseline="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016064" y="3802329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14,3</a:t>
              </a:r>
              <a:endParaRPr lang="de-AT" sz="800" baseline="0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409013" y="3802331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15,3</a:t>
              </a:r>
              <a:endParaRPr lang="de-AT" sz="800" baseline="0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499484" y="4198335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0,4</a:t>
              </a:r>
              <a:endParaRPr lang="de-AT" sz="800" baseline="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893397" y="4198335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1,4</a:t>
              </a:r>
              <a:endParaRPr lang="de-AT" sz="800" baseline="0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287310" y="4198335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2,4</a:t>
              </a:r>
              <a:endParaRPr lang="de-AT" sz="800" baseline="0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675434" y="4198335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3,4</a:t>
              </a:r>
              <a:endParaRPr lang="de-AT" sz="800" baseline="0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058795" y="4198335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4,4</a:t>
              </a:r>
              <a:endParaRPr lang="de-AT" sz="800" baseline="0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451121" y="4198335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5,4</a:t>
              </a:r>
              <a:endParaRPr lang="de-AT" sz="800" baseline="0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846077" y="4198335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6,4</a:t>
              </a:r>
              <a:endParaRPr lang="de-AT" sz="800" baseline="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242077" y="4198335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7,4</a:t>
              </a:r>
              <a:endParaRPr lang="de-AT" sz="800" baseline="0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638077" y="4198335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8,4</a:t>
              </a:r>
              <a:endParaRPr lang="de-AT" sz="800" baseline="0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034023" y="4198335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9,4</a:t>
              </a:r>
              <a:endParaRPr lang="de-AT" sz="800" baseline="0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430023" y="4198335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10,4</a:t>
              </a:r>
              <a:endParaRPr lang="de-AT" sz="800" baseline="0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825977" y="4198335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11,4</a:t>
              </a:r>
              <a:endParaRPr lang="de-AT" sz="800" baseline="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221977" y="4198335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12,4</a:t>
              </a:r>
              <a:endParaRPr lang="de-AT" sz="800" baseline="0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617977" y="4198335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13,4</a:t>
              </a:r>
              <a:endParaRPr lang="de-AT" sz="800" baseline="0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7013977" y="4198335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14,4</a:t>
              </a:r>
              <a:endParaRPr lang="de-AT" sz="800" baseline="0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406926" y="4198337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15,4</a:t>
              </a:r>
              <a:endParaRPr lang="de-AT" sz="800" baseline="0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499484" y="4594337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0,5</a:t>
              </a:r>
              <a:endParaRPr lang="de-AT" sz="800" baseline="0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893397" y="4594337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1,5</a:t>
              </a:r>
              <a:endParaRPr lang="de-AT" sz="800" baseline="0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287310" y="4594337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2,5</a:t>
              </a:r>
              <a:endParaRPr lang="de-AT" sz="800" baseline="0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675434" y="4594337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3,5</a:t>
              </a:r>
              <a:endParaRPr lang="de-AT" sz="800" baseline="0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058795" y="4594337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4,5</a:t>
              </a:r>
              <a:endParaRPr lang="de-AT" sz="800" baseline="0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3451121" y="4594337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5,5</a:t>
              </a:r>
              <a:endParaRPr lang="de-AT" sz="800" baseline="0" dirty="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846077" y="4594337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6,5</a:t>
              </a:r>
              <a:endParaRPr lang="de-AT" sz="800" baseline="0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242077" y="4594337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7,5</a:t>
              </a:r>
              <a:endParaRPr lang="de-AT" sz="800" baseline="0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638077" y="4594337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8,5</a:t>
              </a:r>
              <a:endParaRPr lang="de-AT" sz="800" baseline="0" dirty="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034023" y="4594337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9,5</a:t>
              </a:r>
              <a:endParaRPr lang="de-AT" sz="800" baseline="0" dirty="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430023" y="4594337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10,5</a:t>
              </a:r>
              <a:endParaRPr lang="de-AT" sz="800" baseline="0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5825977" y="4594337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11,5</a:t>
              </a:r>
              <a:endParaRPr lang="de-AT" sz="800" baseline="0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221977" y="4594337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12,5</a:t>
              </a:r>
              <a:endParaRPr lang="de-AT" sz="800" baseline="0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617977" y="4594337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13,5</a:t>
              </a:r>
              <a:endParaRPr lang="de-AT" sz="800" baseline="0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7013977" y="4594337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14,5</a:t>
              </a:r>
              <a:endParaRPr lang="de-AT" sz="800" baseline="0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7406926" y="4594339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15,5</a:t>
              </a:r>
              <a:endParaRPr lang="de-AT" sz="800" baseline="0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1499484" y="4990339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0,6</a:t>
              </a:r>
              <a:endParaRPr lang="de-AT" sz="800" baseline="0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1893397" y="4990339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1,6</a:t>
              </a:r>
              <a:endParaRPr lang="de-AT" sz="800" baseline="0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287310" y="4990339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2,6</a:t>
              </a:r>
              <a:endParaRPr lang="de-AT" sz="800" baseline="0" dirty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675434" y="4990339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3,6</a:t>
              </a:r>
              <a:endParaRPr lang="de-AT" sz="800" baseline="0" dirty="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3058795" y="4990339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4,6</a:t>
              </a:r>
              <a:endParaRPr lang="de-AT" sz="800" baseline="0" dirty="0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451121" y="4990339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5,6</a:t>
              </a:r>
              <a:endParaRPr lang="de-AT" sz="800" baseline="0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3846077" y="4990339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6,6</a:t>
              </a:r>
              <a:endParaRPr lang="de-AT" sz="800" baseline="0" dirty="0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242077" y="4990339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7,6</a:t>
              </a:r>
              <a:endParaRPr lang="de-AT" sz="800" baseline="0" dirty="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638077" y="4990339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8,6</a:t>
              </a:r>
              <a:endParaRPr lang="de-AT" sz="800" baseline="0" dirty="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5034023" y="4990339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9,6</a:t>
              </a:r>
              <a:endParaRPr lang="de-AT" sz="800" baseline="0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5430023" y="4990339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10,6</a:t>
              </a:r>
              <a:endParaRPr lang="de-AT" sz="800" baseline="0" dirty="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825977" y="4990339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11,6</a:t>
              </a:r>
              <a:endParaRPr lang="de-AT" sz="800" baseline="0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6221977" y="4990339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12,6</a:t>
              </a:r>
              <a:endParaRPr lang="de-AT" sz="800" baseline="0" dirty="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617977" y="4990339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13,6</a:t>
              </a:r>
              <a:endParaRPr lang="de-AT" sz="800" baseline="0" dirty="0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013977" y="4990339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14,6</a:t>
              </a:r>
              <a:endParaRPr lang="de-AT" sz="800" baseline="0" dirty="0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7406926" y="4990341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15,6</a:t>
              </a:r>
              <a:endParaRPr lang="de-AT" sz="800" baseline="0" dirty="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1499484" y="5386341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0,7</a:t>
              </a:r>
              <a:endParaRPr lang="de-AT" sz="800" baseline="0" dirty="0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893397" y="5386341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1,7</a:t>
              </a:r>
              <a:endParaRPr lang="de-AT" sz="800" baseline="0" dirty="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2287310" y="5386341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2,7</a:t>
              </a:r>
              <a:endParaRPr lang="de-AT" sz="800" baseline="0" dirty="0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675434" y="5386341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3,7</a:t>
              </a:r>
              <a:endParaRPr lang="de-AT" sz="800" baseline="0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058795" y="5386341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4,7</a:t>
              </a:r>
              <a:endParaRPr lang="de-AT" sz="800" baseline="0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3451121" y="5386341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5,7</a:t>
              </a:r>
              <a:endParaRPr lang="de-AT" sz="800" baseline="0" dirty="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3846077" y="5386341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6,7</a:t>
              </a:r>
              <a:endParaRPr lang="de-AT" sz="800" baseline="0" dirty="0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4242077" y="5386341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7,7</a:t>
              </a:r>
              <a:endParaRPr lang="de-AT" sz="800" baseline="0" dirty="0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4638077" y="5386341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8,7</a:t>
              </a:r>
              <a:endParaRPr lang="de-AT" sz="800" baseline="0" dirty="0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5034023" y="5386341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9,7</a:t>
              </a:r>
              <a:endParaRPr lang="de-AT" sz="800" baseline="0" dirty="0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5430023" y="5386341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10,7</a:t>
              </a:r>
              <a:endParaRPr lang="de-AT" sz="800" baseline="0" dirty="0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5825977" y="5386341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11,7</a:t>
              </a:r>
              <a:endParaRPr lang="de-AT" sz="800" baseline="0" dirty="0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6221977" y="5386341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12,7</a:t>
              </a:r>
              <a:endParaRPr lang="de-AT" sz="800" baseline="0" dirty="0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6617977" y="5386341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13,7</a:t>
              </a:r>
              <a:endParaRPr lang="de-AT" sz="800" baseline="0" dirty="0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7013977" y="5386341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14,7</a:t>
              </a:r>
              <a:endParaRPr lang="de-AT" sz="800" baseline="0" dirty="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7406926" y="5386343"/>
              <a:ext cx="396000" cy="39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800" baseline="0" dirty="0" smtClean="0"/>
                <a:t>15,7</a:t>
              </a:r>
              <a:endParaRPr lang="de-AT" sz="800" baseline="0" dirty="0"/>
            </a:p>
          </p:txBody>
        </p:sp>
      </p:grpSp>
      <p:sp>
        <p:nvSpPr>
          <p:cNvPr id="133" name="Rectangle 132"/>
          <p:cNvSpPr/>
          <p:nvPr/>
        </p:nvSpPr>
        <p:spPr>
          <a:xfrm>
            <a:off x="1501571" y="2485011"/>
            <a:ext cx="6303442" cy="65242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baseline="0" dirty="0" smtClean="0">
                <a:solidFill>
                  <a:srgbClr val="0070C0"/>
                </a:solidFill>
              </a:rPr>
              <a:t>warp 0</a:t>
            </a:r>
            <a:endParaRPr lang="de-AT" sz="2400" baseline="0" dirty="0">
              <a:solidFill>
                <a:srgbClr val="0070C0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1501571" y="3137439"/>
            <a:ext cx="6303442" cy="65242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baseline="0" dirty="0" smtClean="0">
                <a:solidFill>
                  <a:srgbClr val="0070C0"/>
                </a:solidFill>
              </a:rPr>
              <a:t>warp 1</a:t>
            </a:r>
            <a:endParaRPr lang="de-AT" sz="2400" baseline="0" dirty="0">
              <a:solidFill>
                <a:srgbClr val="0070C0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1501571" y="3797551"/>
            <a:ext cx="6303442" cy="65242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baseline="0" dirty="0" smtClean="0">
                <a:solidFill>
                  <a:srgbClr val="0070C0"/>
                </a:solidFill>
              </a:rPr>
              <a:t>warp 2</a:t>
            </a:r>
            <a:endParaRPr lang="de-AT" sz="2400" baseline="0" dirty="0">
              <a:solidFill>
                <a:srgbClr val="0070C0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1501571" y="4457555"/>
            <a:ext cx="6303442" cy="65242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baseline="0" dirty="0" smtClean="0">
                <a:solidFill>
                  <a:srgbClr val="0070C0"/>
                </a:solidFill>
              </a:rPr>
              <a:t>warp 3</a:t>
            </a:r>
            <a:endParaRPr lang="de-AT" sz="2400" baseline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01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4" grpId="0" animBg="1"/>
      <p:bldP spid="135" grpId="0" animBg="1"/>
      <p:bldP spid="13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to start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122" y="1600200"/>
            <a:ext cx="7612493" cy="4953765"/>
          </a:xfrm>
        </p:spPr>
        <p:txBody>
          <a:bodyPr/>
          <a:lstStyle/>
          <a:p>
            <a:r>
              <a:rPr lang="en-GB" dirty="0" smtClean="0"/>
              <a:t>CUDA </a:t>
            </a:r>
            <a:r>
              <a:rPr lang="en-GB" dirty="0"/>
              <a:t>programming guide: </a:t>
            </a:r>
            <a:r>
              <a:rPr lang="en-GB" dirty="0">
                <a:hlinkClick r:id="rId2"/>
              </a:rPr>
              <a:t>https://docs.nvidia.com/cuda/cuda-c-programming-guide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r>
              <a:rPr lang="en-GB" dirty="0"/>
              <a:t>OpenCL </a:t>
            </a:r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www.nvidia.com/content/cudazone/download/opencl/nvidia_opencl_programmingguide.pdf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>
                <a:hlinkClick r:id="rId4"/>
              </a:rPr>
              <a:t>http://developer.amd.com/tools-and-sdks/opencl-zone</a:t>
            </a:r>
            <a:r>
              <a:rPr lang="en-GB" dirty="0" smtClean="0">
                <a:hlinkClick r:id="rId4"/>
              </a:rPr>
              <a:t>/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08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GPU programming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Bernhard </a:t>
            </a:r>
            <a:r>
              <a:rPr lang="en-US" dirty="0" smtClean="0"/>
              <a:t>Kainz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50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GPUs</a:t>
            </a:r>
            <a:endParaRPr lang="de-A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042930" y="1257722"/>
            <a:ext cx="3888500" cy="48470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GPU</a:t>
            </a:r>
            <a:r>
              <a:rPr lang="en-GB" dirty="0" smtClean="0"/>
              <a:t> = graphics processing unit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GPGPU</a:t>
            </a:r>
            <a:r>
              <a:rPr lang="en-GB" dirty="0" smtClean="0"/>
              <a:t> = General Purpose Computation on Graphics Processing Units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CUDA</a:t>
            </a:r>
            <a:r>
              <a:rPr lang="en-GB" dirty="0" smtClean="0"/>
              <a:t> = Compute Unified Device Architecture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OpenCL</a:t>
            </a:r>
            <a:r>
              <a:rPr lang="en-GB" dirty="0" smtClean="0"/>
              <a:t> = Open Computing Language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373" y="3950718"/>
            <a:ext cx="3024336" cy="263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009709" y="6396582"/>
            <a:ext cx="2062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smtClean="0">
                <a:hlinkClick r:id="rId3"/>
              </a:rPr>
              <a:t>Images: www.geforce.co.uk</a:t>
            </a:r>
            <a:endParaRPr lang="de-AT" sz="1200" dirty="0"/>
          </a:p>
        </p:txBody>
      </p:sp>
      <p:pic>
        <p:nvPicPr>
          <p:cNvPr id="3074" name="Picture 2" descr="http://images.anandtech.com/doci/7765/NVIDIA_GeForce_Titan_Black_3qt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984" y="1348562"/>
            <a:ext cx="3024336" cy="237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ontent.hwigroup.net/images/products_xl/253089/4/nvidia-geforce-gtx-980-sli-4-way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99823" cy="191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14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301" y="224117"/>
            <a:ext cx="6863450" cy="1055939"/>
          </a:xfrm>
        </p:spPr>
        <p:txBody>
          <a:bodyPr/>
          <a:lstStyle/>
          <a:p>
            <a:r>
              <a:rPr lang="de-AT" dirty="0" smtClean="0"/>
              <a:t>History</a:t>
            </a:r>
            <a:endParaRPr lang="de-AT" dirty="0"/>
          </a:p>
        </p:txBody>
      </p:sp>
      <p:sp>
        <p:nvSpPr>
          <p:cNvPr id="4" name="Chevron 3"/>
          <p:cNvSpPr/>
          <p:nvPr/>
        </p:nvSpPr>
        <p:spPr>
          <a:xfrm>
            <a:off x="0" y="2714168"/>
            <a:ext cx="2815771" cy="1132117"/>
          </a:xfrm>
          <a:prstGeom prst="chevron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Other (graphics related) developments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2213429" y="2714167"/>
            <a:ext cx="1850572" cy="1132117"/>
          </a:xfrm>
          <a:prstGeom prst="chevron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1998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4535" y="4378674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p</a:t>
            </a:r>
            <a:r>
              <a:rPr lang="de-AT" dirty="0" smtClean="0"/>
              <a:t>rogrammable shader</a:t>
            </a:r>
            <a:endParaRPr lang="de-AT" dirty="0"/>
          </a:p>
        </p:txBody>
      </p:sp>
      <p:sp>
        <p:nvSpPr>
          <p:cNvPr id="7" name="TextBox 6"/>
          <p:cNvSpPr txBox="1"/>
          <p:nvPr/>
        </p:nvSpPr>
        <p:spPr>
          <a:xfrm>
            <a:off x="1024642" y="1643039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First dedicated GPUs</a:t>
            </a:r>
            <a:endParaRPr lang="de-AT" dirty="0"/>
          </a:p>
        </p:txBody>
      </p:sp>
      <p:sp>
        <p:nvSpPr>
          <p:cNvPr id="8" name="Chevron 7"/>
          <p:cNvSpPr/>
          <p:nvPr/>
        </p:nvSpPr>
        <p:spPr>
          <a:xfrm>
            <a:off x="3434275" y="2714166"/>
            <a:ext cx="1994067" cy="1132117"/>
          </a:xfrm>
          <a:prstGeom prst="chevron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2004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4863932" y="2714168"/>
            <a:ext cx="1994067" cy="1132117"/>
          </a:xfrm>
          <a:prstGeom prst="chevron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2007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43257" y="1889812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Brook</a:t>
            </a:r>
            <a:endParaRPr lang="de-AT" dirty="0"/>
          </a:p>
        </p:txBody>
      </p:sp>
      <p:sp>
        <p:nvSpPr>
          <p:cNvPr id="11" name="TextBox 10"/>
          <p:cNvSpPr txBox="1"/>
          <p:nvPr/>
        </p:nvSpPr>
        <p:spPr>
          <a:xfrm>
            <a:off x="5299283" y="4307976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smtClean="0"/>
              <a:t>CUDA</a:t>
            </a:r>
            <a:endParaRPr lang="de-AT" b="1" dirty="0"/>
          </a:p>
        </p:txBody>
      </p:sp>
      <p:sp>
        <p:nvSpPr>
          <p:cNvPr id="12" name="Chevron 11"/>
          <p:cNvSpPr/>
          <p:nvPr/>
        </p:nvSpPr>
        <p:spPr>
          <a:xfrm>
            <a:off x="6293589" y="2714165"/>
            <a:ext cx="1994067" cy="1132117"/>
          </a:xfrm>
          <a:prstGeom prst="chevron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2008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02566" y="1911635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smtClean="0"/>
              <a:t>OpenCL</a:t>
            </a:r>
            <a:endParaRPr lang="de-AT" b="1" dirty="0"/>
          </a:p>
        </p:txBody>
      </p:sp>
      <p:pic>
        <p:nvPicPr>
          <p:cNvPr id="2050" name="Picture 2" descr="https://upload.wikimedia.org/wikipedia/en/thumb/2/21/Nvidia_logo.svg/351px-Nvidia_logo.sv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435" y="5078565"/>
            <a:ext cx="1382679" cy="102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en/thumb/2/2b/ATI_Technologies_(logo).svg/1280px-ATI_Technologies_(logo).sv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114" y="5133046"/>
            <a:ext cx="1362697" cy="91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2.bp.blogspot.com/-t8TN9KQ_VOo/T5ryWqQXXuI/AAAAAAAABqc/Zwu_VaRpA6M/s1600/amd_ati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569" y="5078565"/>
            <a:ext cx="1524532" cy="106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 flipH="1">
            <a:off x="2216626" y="1997110"/>
            <a:ext cx="5874" cy="7170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925059" y="3849965"/>
            <a:ext cx="0" cy="4779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296229" y="2236257"/>
            <a:ext cx="0" cy="4779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718629" y="3844417"/>
            <a:ext cx="0" cy="4779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124504" y="2245496"/>
            <a:ext cx="0" cy="4779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https://wpengine.com/wp-content/uploads/2015/04/amd-logo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051" y="6224221"/>
            <a:ext cx="1044821" cy="40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upload.wikimedia.org/wikipedia/en/thumb/2/21/Nvidia_logo.svg/351px-Nvidia_logo.sv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689" y="5229957"/>
            <a:ext cx="1382679" cy="102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hevron 27"/>
          <p:cNvSpPr/>
          <p:nvPr/>
        </p:nvSpPr>
        <p:spPr>
          <a:xfrm>
            <a:off x="7698507" y="2715650"/>
            <a:ext cx="1514366" cy="1132117"/>
          </a:xfrm>
          <a:prstGeom prst="chevron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now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77408" y="1847701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you</a:t>
            </a:r>
            <a:endParaRPr lang="de-AT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8437028" y="2217033"/>
            <a:ext cx="0" cy="4779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988430" y="3980000"/>
            <a:ext cx="2224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/>
              <a:t>Modern interfaces to CUDA and OpenCL (python, Matlab, etc.)</a:t>
            </a:r>
            <a:endParaRPr lang="de-AT" b="1" dirty="0"/>
          </a:p>
        </p:txBody>
      </p:sp>
      <p:pic>
        <p:nvPicPr>
          <p:cNvPr id="32" name="Picture 2" descr="https://upload.wikimedia.org/wikipedia/en/thumb/2/21/Nvidia_logo.svg/351px-Nvidia_logo.svg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965" y="5612151"/>
            <a:ext cx="941906" cy="69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16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Why GPUs became popular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3" y="6305550"/>
            <a:ext cx="7612493" cy="457965"/>
          </a:xfrm>
        </p:spPr>
        <p:txBody>
          <a:bodyPr/>
          <a:lstStyle/>
          <a:p>
            <a:pPr marL="0" indent="0">
              <a:buNone/>
            </a:pPr>
            <a:r>
              <a:rPr lang="de-AT" dirty="0"/>
              <a:t>http://www.computerhistory.org/timeline/graphics-games/</a:t>
            </a:r>
          </a:p>
        </p:txBody>
      </p:sp>
      <p:pic>
        <p:nvPicPr>
          <p:cNvPr id="4100" name="Picture 4" descr="http://www.computerhistory.org/timeline/media/img/timeline_graphics.games_1972.p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94" y="1855788"/>
            <a:ext cx="3844255" cy="359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vignette3.wikia.nocookie.net/doom/images/2/27/Doom-2-screenshots-3.jpg/revision/latest?cb=2006063016484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89" y="1623623"/>
            <a:ext cx="5411610" cy="405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mobygames.com/images/shots/l/562862-real-myst-ipad-screenshot-game-start-on-the-dock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720" y="1583879"/>
            <a:ext cx="5493274" cy="411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computerhistory.org/timeline/media/img/timeline_graphics.games_2004.wo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405" y="1623623"/>
            <a:ext cx="6508340" cy="405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www.livbit.com/article/wp-content/uploads/2008/11/crysis-reallife-big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2"/>
          <a:stretch/>
        </p:blipFill>
        <p:spPr bwMode="auto">
          <a:xfrm>
            <a:off x="1" y="152400"/>
            <a:ext cx="9145028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45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Why GPUs became popular for computing</a:t>
            </a:r>
            <a:endParaRPr lang="de-AT" dirty="0"/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349401" y="2380287"/>
            <a:ext cx="75438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4B4F55"/>
                </a:solidFill>
                <a:latin typeface="+mn-lt"/>
                <a:ea typeface="+mn-ea"/>
                <a:cs typeface="+mn-cs"/>
              </a:defRPr>
            </a:lvl1pPr>
            <a:lvl2pPr marL="571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4B4F55"/>
                </a:solidFill>
                <a:latin typeface="+mn-lt"/>
              </a:defRPr>
            </a:lvl2pPr>
            <a:lvl3pPr marL="952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B4F55"/>
                </a:solidFill>
                <a:latin typeface="+mn-lt"/>
              </a:defRPr>
            </a:lvl3pPr>
            <a:lvl4pPr marL="1333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4B4F55"/>
                </a:solidFill>
                <a:latin typeface="+mn-lt"/>
              </a:defRPr>
            </a:lvl4pPr>
            <a:lvl5pPr marL="1727200" indent="-203200" algn="l" rtl="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5pPr>
            <a:lvl6pPr marL="21844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6pPr>
            <a:lvl7pPr marL="26416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7pPr>
            <a:lvl8pPr marL="30988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8pPr>
            <a:lvl9pPr marL="3556000" indent="-203200" algn="l" rtl="0" fontAlgn="base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+mn-lt"/>
              </a:defRPr>
            </a:lvl9pPr>
          </a:lstStyle>
          <a:p>
            <a:endParaRPr lang="de-AT"/>
          </a:p>
        </p:txBody>
      </p:sp>
      <p:pic>
        <p:nvPicPr>
          <p:cNvPr id="8" name="Picture 7" descr="CPU trends grap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400" y="1085906"/>
            <a:ext cx="6557213" cy="5445523"/>
          </a:xfrm>
          <a:prstGeom prst="rect">
            <a:avLst/>
          </a:prstGeom>
          <a:noFill/>
        </p:spPr>
      </p:pic>
      <p:sp>
        <p:nvSpPr>
          <p:cNvPr id="9" name="TextBox 16"/>
          <p:cNvSpPr txBox="1"/>
          <p:nvPr/>
        </p:nvSpPr>
        <p:spPr>
          <a:xfrm>
            <a:off x="8093390" y="2986765"/>
            <a:ext cx="971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9pPr>
          </a:lstStyle>
          <a:p>
            <a:r>
              <a:rPr lang="de-AT" dirty="0"/>
              <a:t>Haswell</a:t>
            </a:r>
            <a:endParaRPr lang="de-AT" sz="1600" baseline="0" dirty="0"/>
          </a:p>
        </p:txBody>
      </p:sp>
      <p:sp>
        <p:nvSpPr>
          <p:cNvPr id="10" name="Oval 9"/>
          <p:cNvSpPr/>
          <p:nvPr/>
        </p:nvSpPr>
        <p:spPr bwMode="auto">
          <a:xfrm>
            <a:off x="8662841" y="3347165"/>
            <a:ext cx="72000" cy="60000"/>
          </a:xfrm>
          <a:prstGeom prst="ellipse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2"/>
          <p:cNvSpPr txBox="1"/>
          <p:nvPr/>
        </p:nvSpPr>
        <p:spPr>
          <a:xfrm>
            <a:off x="6827018" y="4963886"/>
            <a:ext cx="2238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9pPr>
          </a:lstStyle>
          <a:p>
            <a:r>
              <a:rPr lang="en-US" sz="1200" dirty="0" smtClean="0"/>
              <a:t>© </a:t>
            </a:r>
            <a:r>
              <a:rPr lang="en-US" sz="1200" b="1" dirty="0" err="1" smtClean="0"/>
              <a:t>HerbSutter</a:t>
            </a:r>
            <a:r>
              <a:rPr lang="en-US" sz="1200" b="1" dirty="0" smtClean="0"/>
              <a:t> </a:t>
            </a:r>
          </a:p>
          <a:p>
            <a:r>
              <a:rPr lang="en-US" sz="1200" b="1" dirty="0" smtClean="0"/>
              <a:t>„The free lunch is over“</a:t>
            </a:r>
            <a:endParaRPr lang="en-US" sz="1200" dirty="0"/>
          </a:p>
        </p:txBody>
      </p:sp>
      <p:sp>
        <p:nvSpPr>
          <p:cNvPr id="13" name="Oval 12"/>
          <p:cNvSpPr/>
          <p:nvPr/>
        </p:nvSpPr>
        <p:spPr bwMode="auto">
          <a:xfrm>
            <a:off x="7363907" y="3407165"/>
            <a:ext cx="72000" cy="60000"/>
          </a:xfrm>
          <a:prstGeom prst="ellipse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TextBox 16"/>
          <p:cNvSpPr txBox="1"/>
          <p:nvPr/>
        </p:nvSpPr>
        <p:spPr>
          <a:xfrm>
            <a:off x="6581481" y="3097834"/>
            <a:ext cx="1564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1600" i="1" kern="1200">
                <a:solidFill>
                  <a:srgbClr val="6E6E6F"/>
                </a:solidFill>
                <a:latin typeface="Verdana" pitchFamily="34" charset="0"/>
                <a:ea typeface="+mn-ea"/>
                <a:cs typeface="Times New Roman" pitchFamily="18" charset="0"/>
              </a:defRPr>
            </a:lvl9pPr>
          </a:lstStyle>
          <a:p>
            <a:r>
              <a:rPr lang="de-AT" dirty="0"/>
              <a:t>Sandy Bridge</a:t>
            </a:r>
            <a:endParaRPr lang="de-AT" sz="1600" baseline="0" dirty="0"/>
          </a:p>
        </p:txBody>
      </p:sp>
    </p:spTree>
    <p:extLst>
      <p:ext uri="{BB962C8B-B14F-4D97-AF65-F5344CB8AC3E}">
        <p14:creationId xmlns:p14="http://schemas.microsoft.com/office/powerpoint/2010/main" val="183788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Floating-Point Operations per Second for the CPU and GPU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72"/>
            <a:ext cx="8695452" cy="674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5400000">
            <a:off x="7976814" y="3257843"/>
            <a:ext cx="20233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cuda</a:t>
            </a:r>
            <a:r>
              <a:rPr lang="en-GB" sz="1200" dirty="0"/>
              <a:t>-c-programming-guide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890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oMedI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9859</TotalTime>
  <Words>2140</Words>
  <Application>Microsoft Office PowerPoint</Application>
  <PresentationFormat>On-screen Show (4:3)</PresentationFormat>
  <Paragraphs>1129</Paragraphs>
  <Slides>43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Calibri</vt:lpstr>
      <vt:lpstr>Courier New</vt:lpstr>
      <vt:lpstr>Lucida Grande</vt:lpstr>
      <vt:lpstr>Symbol</vt:lpstr>
      <vt:lpstr>Times New Roman</vt:lpstr>
      <vt:lpstr>Verdana</vt:lpstr>
      <vt:lpstr>Wingdings</vt:lpstr>
      <vt:lpstr>BioMedIA</vt:lpstr>
      <vt:lpstr>GPU programming</vt:lpstr>
      <vt:lpstr>Overview</vt:lpstr>
      <vt:lpstr>About myself</vt:lpstr>
      <vt:lpstr>History </vt:lpstr>
      <vt:lpstr>GPUs</vt:lpstr>
      <vt:lpstr>History</vt:lpstr>
      <vt:lpstr>Why GPUs became popular</vt:lpstr>
      <vt:lpstr>Why GPUs became popular for computing</vt:lpstr>
      <vt:lpstr>PowerPoint Presentation</vt:lpstr>
      <vt:lpstr>PowerPoint Presentation</vt:lpstr>
      <vt:lpstr>Motivation</vt:lpstr>
      <vt:lpstr>parallelisation</vt:lpstr>
      <vt:lpstr>parallelisation</vt:lpstr>
      <vt:lpstr>parallelisation</vt:lpstr>
      <vt:lpstr>multi-core CPU</vt:lpstr>
      <vt:lpstr>parallelisation</vt:lpstr>
      <vt:lpstr>multi-core GPU</vt:lpstr>
      <vt:lpstr>Terminology</vt:lpstr>
      <vt:lpstr>Host vs. device</vt:lpstr>
      <vt:lpstr>multi-core GPU</vt:lpstr>
      <vt:lpstr>Streaming Multiprocessors (SM,SMX)</vt:lpstr>
      <vt:lpstr>Differences CPU-GPU</vt:lpstr>
      <vt:lpstr>Flynn‘s Taxonomy</vt:lpstr>
      <vt:lpstr>Amdahl‘s Law</vt:lpstr>
      <vt:lpstr>SM Warp Scheduling</vt:lpstr>
      <vt:lpstr>Programming GPUs</vt:lpstr>
      <vt:lpstr>Programming languages</vt:lpstr>
      <vt:lpstr>Programming languages</vt:lpstr>
      <vt:lpstr>Installation</vt:lpstr>
      <vt:lpstr>Writing parallel code</vt:lpstr>
      <vt:lpstr>CUDA C</vt:lpstr>
      <vt:lpstr>Kernel</vt:lpstr>
      <vt:lpstr>Parallel Kernel</vt:lpstr>
      <vt:lpstr>Launching a kernel</vt:lpstr>
      <vt:lpstr>Distinguishing between threads</vt:lpstr>
      <vt:lpstr>Distinguishing between threads</vt:lpstr>
      <vt:lpstr>Grids, Blocks, Threads</vt:lpstr>
      <vt:lpstr>Blocks</vt:lpstr>
      <vt:lpstr>Blocks</vt:lpstr>
      <vt:lpstr>Block Scheduling</vt:lpstr>
      <vt:lpstr>Blocks to warps</vt:lpstr>
      <vt:lpstr>Where to start</vt:lpstr>
      <vt:lpstr>GPU programming</vt:lpstr>
    </vt:vector>
  </TitlesOfParts>
  <Company>Imperial College London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Rueckert</dc:creator>
  <cp:lastModifiedBy>bkainz</cp:lastModifiedBy>
  <cp:revision>184</cp:revision>
  <dcterms:created xsi:type="dcterms:W3CDTF">2013-10-22T17:33:03Z</dcterms:created>
  <dcterms:modified xsi:type="dcterms:W3CDTF">2015-11-26T14:18:54Z</dcterms:modified>
</cp:coreProperties>
</file>